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42"/>
  </p:notesMasterIdLst>
  <p:sldIdLst>
    <p:sldId id="258" r:id="rId2"/>
    <p:sldId id="284" r:id="rId3"/>
    <p:sldId id="278" r:id="rId4"/>
    <p:sldId id="296" r:id="rId5"/>
    <p:sldId id="303" r:id="rId6"/>
    <p:sldId id="319" r:id="rId7"/>
    <p:sldId id="297" r:id="rId8"/>
    <p:sldId id="298" r:id="rId9"/>
    <p:sldId id="299" r:id="rId10"/>
    <p:sldId id="325" r:id="rId11"/>
    <p:sldId id="326" r:id="rId12"/>
    <p:sldId id="327" r:id="rId13"/>
    <p:sldId id="329" r:id="rId14"/>
    <p:sldId id="328" r:id="rId15"/>
    <p:sldId id="330" r:id="rId16"/>
    <p:sldId id="331" r:id="rId17"/>
    <p:sldId id="351" r:id="rId18"/>
    <p:sldId id="352" r:id="rId19"/>
    <p:sldId id="353" r:id="rId20"/>
    <p:sldId id="354" r:id="rId21"/>
    <p:sldId id="367" r:id="rId22"/>
    <p:sldId id="368" r:id="rId23"/>
    <p:sldId id="355" r:id="rId24"/>
    <p:sldId id="356" r:id="rId25"/>
    <p:sldId id="357" r:id="rId26"/>
    <p:sldId id="358" r:id="rId27"/>
    <p:sldId id="364" r:id="rId28"/>
    <p:sldId id="359" r:id="rId29"/>
    <p:sldId id="360" r:id="rId30"/>
    <p:sldId id="361" r:id="rId31"/>
    <p:sldId id="365" r:id="rId32"/>
    <p:sldId id="362" r:id="rId33"/>
    <p:sldId id="363" r:id="rId34"/>
    <p:sldId id="366" r:id="rId35"/>
    <p:sldId id="305" r:id="rId36"/>
    <p:sldId id="300" r:id="rId37"/>
    <p:sldId id="301" r:id="rId38"/>
    <p:sldId id="302" r:id="rId39"/>
    <p:sldId id="304" r:id="rId40"/>
    <p:sldId id="369" r:id="rId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4444" autoAdjust="0"/>
  </p:normalViewPr>
  <p:slideViewPr>
    <p:cSldViewPr>
      <p:cViewPr varScale="1">
        <p:scale>
          <a:sx n="72" d="100"/>
          <a:sy n="72" d="100"/>
        </p:scale>
        <p:origin x="1290"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7628-68CC-4275-BDB2-ACCA0EEEDDBD}" type="datetimeFigureOut">
              <a:rPr lang="en-US" smtClean="0"/>
              <a:pPr/>
              <a:t>6/11/2021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9FE27A-A823-43B6-AF27-F900CDA361FB}" type="slidenum">
              <a:rPr lang="en-US" smtClean="0"/>
              <a:pPr/>
              <a:t>‹#›</a:t>
            </a:fld>
            <a:endParaRPr lang="en-US"/>
          </a:p>
        </p:txBody>
      </p:sp>
    </p:spTree>
    <p:extLst>
      <p:ext uri="{BB962C8B-B14F-4D97-AF65-F5344CB8AC3E}">
        <p14:creationId xmlns:p14="http://schemas.microsoft.com/office/powerpoint/2010/main" val="85231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9FE27A-A823-43B6-AF27-F900CDA361FB}" type="slidenum">
              <a:rPr lang="en-US" smtClean="0"/>
              <a:pPr/>
              <a:t>1</a:t>
            </a:fld>
            <a:endParaRPr lang="en-US"/>
          </a:p>
        </p:txBody>
      </p:sp>
    </p:spTree>
    <p:extLst>
      <p:ext uri="{BB962C8B-B14F-4D97-AF65-F5344CB8AC3E}">
        <p14:creationId xmlns:p14="http://schemas.microsoft.com/office/powerpoint/2010/main" val="1106749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11</a:t>
            </a:fld>
            <a:endParaRPr lang="en-US"/>
          </a:p>
        </p:txBody>
      </p:sp>
    </p:spTree>
    <p:extLst>
      <p:ext uri="{BB962C8B-B14F-4D97-AF65-F5344CB8AC3E}">
        <p14:creationId xmlns:p14="http://schemas.microsoft.com/office/powerpoint/2010/main" val="34128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12</a:t>
            </a:fld>
            <a:endParaRPr lang="en-US"/>
          </a:p>
        </p:txBody>
      </p:sp>
    </p:spTree>
    <p:extLst>
      <p:ext uri="{BB962C8B-B14F-4D97-AF65-F5344CB8AC3E}">
        <p14:creationId xmlns:p14="http://schemas.microsoft.com/office/powerpoint/2010/main" val="2518990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13</a:t>
            </a:fld>
            <a:endParaRPr lang="en-US"/>
          </a:p>
        </p:txBody>
      </p:sp>
    </p:spTree>
    <p:extLst>
      <p:ext uri="{BB962C8B-B14F-4D97-AF65-F5344CB8AC3E}">
        <p14:creationId xmlns:p14="http://schemas.microsoft.com/office/powerpoint/2010/main" val="261380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14</a:t>
            </a:fld>
            <a:endParaRPr lang="en-US"/>
          </a:p>
        </p:txBody>
      </p:sp>
    </p:spTree>
    <p:extLst>
      <p:ext uri="{BB962C8B-B14F-4D97-AF65-F5344CB8AC3E}">
        <p14:creationId xmlns:p14="http://schemas.microsoft.com/office/powerpoint/2010/main" val="4062073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15</a:t>
            </a:fld>
            <a:endParaRPr lang="en-US"/>
          </a:p>
        </p:txBody>
      </p:sp>
    </p:spTree>
    <p:extLst>
      <p:ext uri="{BB962C8B-B14F-4D97-AF65-F5344CB8AC3E}">
        <p14:creationId xmlns:p14="http://schemas.microsoft.com/office/powerpoint/2010/main" val="1491667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36</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37</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38</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39</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4</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5</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6</a:t>
            </a:fld>
            <a:endParaRPr lang="en-US"/>
          </a:p>
        </p:txBody>
      </p:sp>
    </p:spTree>
    <p:extLst>
      <p:ext uri="{BB962C8B-B14F-4D97-AF65-F5344CB8AC3E}">
        <p14:creationId xmlns:p14="http://schemas.microsoft.com/office/powerpoint/2010/main" val="3781667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7</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8</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9</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10</a:t>
            </a:fld>
            <a:endParaRPr lang="en-US"/>
          </a:p>
        </p:txBody>
      </p:sp>
    </p:spTree>
    <p:extLst>
      <p:ext uri="{BB962C8B-B14F-4D97-AF65-F5344CB8AC3E}">
        <p14:creationId xmlns:p14="http://schemas.microsoft.com/office/powerpoint/2010/main" val="2589071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chemeClr val="bg1"/>
            </a:gs>
            <a:gs pos="100000">
              <a:schemeClr val="bg1">
                <a:gamma/>
                <a:shade val="48627"/>
                <a:invGamma/>
              </a:schemeClr>
            </a:gs>
          </a:gsLst>
          <a:lin ang="2700000" scaled="1"/>
        </a:gradFill>
        <a:effectLst/>
      </p:bgPr>
    </p:bg>
    <p:spTree>
      <p:nvGrpSpPr>
        <p:cNvPr id="1" name=""/>
        <p:cNvGrpSpPr/>
        <p:nvPr/>
      </p:nvGrpSpPr>
      <p:grpSpPr>
        <a:xfrm>
          <a:off x="0" y="0"/>
          <a:ext cx="0" cy="0"/>
          <a:chOff x="0" y="0"/>
          <a:chExt cx="0" cy="0"/>
        </a:xfrm>
      </p:grpSpPr>
      <p:grpSp>
        <p:nvGrpSpPr>
          <p:cNvPr id="160770" name="Group 2"/>
          <p:cNvGrpSpPr>
            <a:grpSpLocks/>
          </p:cNvGrpSpPr>
          <p:nvPr/>
        </p:nvGrpSpPr>
        <p:grpSpPr bwMode="auto">
          <a:xfrm>
            <a:off x="-498475" y="1311275"/>
            <a:ext cx="10429875" cy="5908675"/>
            <a:chOff x="-313" y="824"/>
            <a:chExt cx="6570" cy="3722"/>
          </a:xfrm>
        </p:grpSpPr>
        <p:sp>
          <p:nvSpPr>
            <p:cNvPr id="160771" name="Rectangle 3"/>
            <p:cNvSpPr>
              <a:spLocks noChangeArrowheads="1"/>
            </p:cNvSpPr>
            <p:nvPr/>
          </p:nvSpPr>
          <p:spPr bwMode="hidden">
            <a:xfrm rot="20798144" flipV="1">
              <a:off x="-14" y="1033"/>
              <a:ext cx="1744"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72" name="Rectangle 4"/>
            <p:cNvSpPr>
              <a:spLocks noChangeArrowheads="1"/>
            </p:cNvSpPr>
            <p:nvPr/>
          </p:nvSpPr>
          <p:spPr bwMode="hidden">
            <a:xfrm rot="20774366" flipV="1">
              <a:off x="-24" y="1127"/>
              <a:ext cx="2033"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73" name="Rectangle 5"/>
            <p:cNvSpPr>
              <a:spLocks noChangeArrowheads="1"/>
            </p:cNvSpPr>
            <p:nvPr/>
          </p:nvSpPr>
          <p:spPr bwMode="hidden">
            <a:xfrm rot="20757421" flipV="1">
              <a:off x="-27" y="1198"/>
              <a:ext cx="2246"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74" name="Rectangle 6"/>
            <p:cNvSpPr>
              <a:spLocks noChangeArrowheads="1"/>
            </p:cNvSpPr>
            <p:nvPr/>
          </p:nvSpPr>
          <p:spPr bwMode="hidden">
            <a:xfrm rot="20684206" flipV="1">
              <a:off x="-43" y="1283"/>
              <a:ext cx="2476"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75" name="Rectangle 7"/>
            <p:cNvSpPr>
              <a:spLocks noChangeArrowheads="1"/>
            </p:cNvSpPr>
            <p:nvPr/>
          </p:nvSpPr>
          <p:spPr bwMode="hidden">
            <a:xfrm rot="20631226" flipV="1">
              <a:off x="-51" y="1397"/>
              <a:ext cx="2770"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76" name="Rectangle 8"/>
            <p:cNvSpPr>
              <a:spLocks noChangeArrowheads="1"/>
            </p:cNvSpPr>
            <p:nvPr/>
          </p:nvSpPr>
          <p:spPr bwMode="hidden">
            <a:xfrm rot="20554235" flipV="1">
              <a:off x="-65" y="1523"/>
              <a:ext cx="3058"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77" name="Rectangle 9"/>
            <p:cNvSpPr>
              <a:spLocks noChangeArrowheads="1"/>
            </p:cNvSpPr>
            <p:nvPr/>
          </p:nvSpPr>
          <p:spPr bwMode="hidden">
            <a:xfrm rot="20466593" flipV="1">
              <a:off x="-93" y="1694"/>
              <a:ext cx="3403"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78" name="Rectangle 10"/>
            <p:cNvSpPr>
              <a:spLocks noChangeArrowheads="1"/>
            </p:cNvSpPr>
            <p:nvPr/>
          </p:nvSpPr>
          <p:spPr bwMode="hidden">
            <a:xfrm rot="20343219" flipV="1">
              <a:off x="-99" y="1863"/>
              <a:ext cx="3749" cy="6"/>
            </a:xfrm>
            <a:prstGeom prst="rect">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79" name="Rectangle 11"/>
            <p:cNvSpPr>
              <a:spLocks noChangeArrowheads="1"/>
            </p:cNvSpPr>
            <p:nvPr/>
          </p:nvSpPr>
          <p:spPr bwMode="hidden">
            <a:xfrm rot="20211065" flipV="1">
              <a:off x="-165" y="2053"/>
              <a:ext cx="4209" cy="6"/>
            </a:xfrm>
            <a:prstGeom prst="rect">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80" name="Rectangle 12"/>
            <p:cNvSpPr>
              <a:spLocks noChangeArrowheads="1"/>
            </p:cNvSpPr>
            <p:nvPr/>
          </p:nvSpPr>
          <p:spPr bwMode="hidden">
            <a:xfrm rot="20102912" flipV="1">
              <a:off x="-214" y="2289"/>
              <a:ext cx="4612" cy="6"/>
            </a:xfrm>
            <a:prstGeom prst="rect">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81" name="Rectangle 13"/>
            <p:cNvSpPr>
              <a:spLocks noChangeArrowheads="1"/>
            </p:cNvSpPr>
            <p:nvPr/>
          </p:nvSpPr>
          <p:spPr bwMode="hidden">
            <a:xfrm rot="19923405" flipV="1">
              <a:off x="-313" y="2617"/>
              <a:ext cx="5200"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82" name="Rectangle 14"/>
            <p:cNvSpPr>
              <a:spLocks noChangeArrowheads="1"/>
            </p:cNvSpPr>
            <p:nvPr/>
          </p:nvSpPr>
          <p:spPr bwMode="hidden">
            <a:xfrm rot="19686284" flipV="1">
              <a:off x="9" y="2881"/>
              <a:ext cx="5401" cy="6"/>
            </a:xfrm>
            <a:prstGeom prst="rect">
              <a:avLst/>
            </a:prstGeom>
            <a:gradFill rotWithShape="0">
              <a:gsLst>
                <a:gs pos="0">
                  <a:schemeClr val="bg1"/>
                </a:gs>
                <a:gs pos="100000">
                  <a:schemeClr val="bg1">
                    <a:gamma/>
                    <a:shade val="46275"/>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83" name="Rectangle 15"/>
            <p:cNvSpPr>
              <a:spLocks noChangeArrowheads="1"/>
            </p:cNvSpPr>
            <p:nvPr/>
          </p:nvSpPr>
          <p:spPr bwMode="hidden">
            <a:xfrm rot="19383534" flipV="1">
              <a:off x="1319" y="2928"/>
              <a:ext cx="4612" cy="6"/>
            </a:xfrm>
            <a:prstGeom prst="rect">
              <a:avLst/>
            </a:prstGeom>
            <a:gradFill rotWithShape="0">
              <a:gsLst>
                <a:gs pos="0">
                  <a:schemeClr val="bg1"/>
                </a:gs>
                <a:gs pos="100000">
                  <a:schemeClr val="bg1">
                    <a:gamma/>
                    <a:shade val="30196"/>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84" name="Rectangle 16"/>
            <p:cNvSpPr>
              <a:spLocks noChangeArrowheads="1"/>
            </p:cNvSpPr>
            <p:nvPr/>
          </p:nvSpPr>
          <p:spPr bwMode="hidden">
            <a:xfrm rot="18994182" flipV="1">
              <a:off x="2681" y="3071"/>
              <a:ext cx="3576" cy="6"/>
            </a:xfrm>
            <a:prstGeom prst="rect">
              <a:avLst/>
            </a:prstGeom>
            <a:gradFill rotWithShape="0">
              <a:gsLst>
                <a:gs pos="0">
                  <a:schemeClr val="bg1"/>
                </a:gs>
                <a:gs pos="100000">
                  <a:schemeClr val="bg1">
                    <a:gamma/>
                    <a:shade val="313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85" name="Rectangle 17"/>
            <p:cNvSpPr>
              <a:spLocks noChangeArrowheads="1"/>
            </p:cNvSpPr>
            <p:nvPr/>
          </p:nvSpPr>
          <p:spPr bwMode="hidden">
            <a:xfrm rot="18603245" flipV="1">
              <a:off x="4052" y="3504"/>
              <a:ext cx="2079" cy="6"/>
            </a:xfrm>
            <a:prstGeom prst="rect">
              <a:avLst/>
            </a:prstGeom>
            <a:gradFill rotWithShape="0">
              <a:gsLst>
                <a:gs pos="0">
                  <a:schemeClr val="bg1"/>
                </a:gs>
                <a:gs pos="100000">
                  <a:schemeClr val="bg1">
                    <a:gamma/>
                    <a:shade val="0"/>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p>
              <a:pPr algn="ctr" eaLnBrk="1" hangingPunct="1"/>
              <a:endParaRPr lang="en-US"/>
            </a:p>
          </p:txBody>
        </p:sp>
        <p:sp>
          <p:nvSpPr>
            <p:cNvPr id="160786" name="Rectangle 18"/>
            <p:cNvSpPr>
              <a:spLocks noChangeArrowheads="1"/>
            </p:cNvSpPr>
            <p:nvPr/>
          </p:nvSpPr>
          <p:spPr bwMode="hidden">
            <a:xfrm rot="39991575" flipH="1" flipV="1">
              <a:off x="5368" y="4167"/>
              <a:ext cx="501" cy="6"/>
            </a:xfrm>
            <a:prstGeom prst="rect">
              <a:avLst/>
            </a:prstGeom>
            <a:gradFill rotWithShape="0">
              <a:gsLst>
                <a:gs pos="0">
                  <a:schemeClr val="bg1"/>
                </a:gs>
                <a:gs pos="100000">
                  <a:schemeClr val="bg1">
                    <a:gamma/>
                    <a:shade val="0"/>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p>
              <a:pPr algn="ctr" eaLnBrk="1" hangingPunct="1"/>
              <a:endParaRPr lang="en-US"/>
            </a:p>
          </p:txBody>
        </p:sp>
        <p:sp>
          <p:nvSpPr>
            <p:cNvPr id="160787" name="Rectangle 19"/>
            <p:cNvSpPr>
              <a:spLocks noChangeArrowheads="1"/>
            </p:cNvSpPr>
            <p:nvPr/>
          </p:nvSpPr>
          <p:spPr bwMode="hidden">
            <a:xfrm rot="-20541361">
              <a:off x="-146" y="2360"/>
              <a:ext cx="6046" cy="6"/>
            </a:xfrm>
            <a:prstGeom prst="rect">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88" name="Rectangle 20"/>
            <p:cNvSpPr>
              <a:spLocks noChangeArrowheads="1"/>
            </p:cNvSpPr>
            <p:nvPr/>
          </p:nvSpPr>
          <p:spPr bwMode="hidden">
            <a:xfrm rot="-20036206">
              <a:off x="-198" y="3396"/>
              <a:ext cx="4142" cy="6"/>
            </a:xfrm>
            <a:prstGeom prst="rect">
              <a:avLst/>
            </a:prstGeom>
            <a:gradFill rotWithShape="0">
              <a:gsLst>
                <a:gs pos="0">
                  <a:schemeClr val="bg1"/>
                </a:gs>
                <a:gs pos="100000">
                  <a:schemeClr val="bg1">
                    <a:gamma/>
                    <a:shade val="63529"/>
                    <a:invGamma/>
                  </a:schemeClr>
                </a:gs>
              </a:gsLst>
              <a:lin ang="2700000" scaled="1"/>
            </a:gra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89" name="Rectangle 21"/>
            <p:cNvSpPr>
              <a:spLocks noChangeArrowheads="1"/>
            </p:cNvSpPr>
            <p:nvPr/>
          </p:nvSpPr>
          <p:spPr bwMode="hidden">
            <a:xfrm rot="1732981">
              <a:off x="-165" y="3624"/>
              <a:ext cx="2804" cy="6"/>
            </a:xfrm>
            <a:prstGeom prst="rect">
              <a:avLst/>
            </a:prstGeom>
            <a:gradFill rotWithShape="0">
              <a:gsLst>
                <a:gs pos="0">
                  <a:schemeClr val="bg1"/>
                </a:gs>
                <a:gs pos="100000">
                  <a:schemeClr val="bg1">
                    <a:gamma/>
                    <a:shade val="63529"/>
                    <a:invGamma/>
                  </a:schemeClr>
                </a:gs>
              </a:gsLst>
              <a:lin ang="2700000" scaled="1"/>
            </a:gra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90" name="Rectangle 22"/>
            <p:cNvSpPr>
              <a:spLocks noChangeArrowheads="1"/>
            </p:cNvSpPr>
            <p:nvPr/>
          </p:nvSpPr>
          <p:spPr bwMode="hidden">
            <a:xfrm rot="1969083">
              <a:off x="-110" y="3922"/>
              <a:ext cx="1400" cy="6"/>
            </a:xfrm>
            <a:prstGeom prst="rect">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91" name="Rectangle 23"/>
            <p:cNvSpPr>
              <a:spLocks noChangeArrowheads="1"/>
            </p:cNvSpPr>
            <p:nvPr/>
          </p:nvSpPr>
          <p:spPr bwMode="hidden">
            <a:xfrm rot="-20213826">
              <a:off x="-216" y="3221"/>
              <a:ext cx="5477" cy="6"/>
            </a:xfrm>
            <a:prstGeom prst="rect">
              <a:avLst/>
            </a:prstGeom>
            <a:gradFill rotWithShape="0">
              <a:gsLst>
                <a:gs pos="0">
                  <a:schemeClr val="bg1"/>
                </a:gs>
                <a:gs pos="100000">
                  <a:schemeClr val="bg1">
                    <a:gamma/>
                    <a:shade val="4862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92" name="Rectangle 24"/>
            <p:cNvSpPr>
              <a:spLocks noChangeArrowheads="1"/>
            </p:cNvSpPr>
            <p:nvPr/>
          </p:nvSpPr>
          <p:spPr bwMode="hidden">
            <a:xfrm rot="22583969">
              <a:off x="-115" y="2129"/>
              <a:ext cx="6016" cy="6"/>
            </a:xfrm>
            <a:prstGeom prst="rect">
              <a:avLst/>
            </a:prstGeom>
            <a:gradFill rotWithShape="0">
              <a:gsLst>
                <a:gs pos="0">
                  <a:schemeClr val="bg1"/>
                </a:gs>
                <a:gs pos="100000">
                  <a:schemeClr val="bg1">
                    <a:gamma/>
                    <a:shade val="57647"/>
                    <a:invGamma/>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93" name="Rectangle 25"/>
            <p:cNvSpPr>
              <a:spLocks noChangeArrowheads="1"/>
            </p:cNvSpPr>
            <p:nvPr/>
          </p:nvSpPr>
          <p:spPr bwMode="hidden">
            <a:xfrm rot="930109" flipV="1">
              <a:off x="80" y="1946"/>
              <a:ext cx="5756"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94" name="Rectangle 26"/>
            <p:cNvSpPr>
              <a:spLocks noChangeArrowheads="1"/>
            </p:cNvSpPr>
            <p:nvPr/>
          </p:nvSpPr>
          <p:spPr bwMode="hidden">
            <a:xfrm rot="-20731987">
              <a:off x="374" y="1802"/>
              <a:ext cx="5475"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95" name="Rectangle 27"/>
            <p:cNvSpPr>
              <a:spLocks noChangeArrowheads="1"/>
            </p:cNvSpPr>
            <p:nvPr/>
          </p:nvSpPr>
          <p:spPr bwMode="hidden">
            <a:xfrm rot="-64024402">
              <a:off x="848" y="1582"/>
              <a:ext cx="4976"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96" name="Rectangle 28"/>
            <p:cNvSpPr>
              <a:spLocks noChangeArrowheads="1"/>
            </p:cNvSpPr>
            <p:nvPr/>
          </p:nvSpPr>
          <p:spPr bwMode="hidden">
            <a:xfrm rot="-42464612">
              <a:off x="1053" y="1476"/>
              <a:ext cx="4759"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97" name="Rectangle 29"/>
            <p:cNvSpPr>
              <a:spLocks noChangeArrowheads="1"/>
            </p:cNvSpPr>
            <p:nvPr/>
          </p:nvSpPr>
          <p:spPr bwMode="hidden">
            <a:xfrm rot="-20907336">
              <a:off x="1244" y="1377"/>
              <a:ext cx="4557" cy="6"/>
            </a:xfrm>
            <a:prstGeom prst="rect">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p>
          </p:txBody>
        </p:sp>
        <p:sp>
          <p:nvSpPr>
            <p:cNvPr id="160798" name="Rectangle 30"/>
            <p:cNvSpPr>
              <a:spLocks noChangeArrowheads="1"/>
            </p:cNvSpPr>
            <p:nvPr/>
          </p:nvSpPr>
          <p:spPr bwMode="hidden">
            <a:xfrm rot="655690" flipV="1">
              <a:off x="1487" y="1305"/>
              <a:ext cx="4314" cy="6"/>
            </a:xfrm>
            <a:prstGeom prst="rect">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799" name="Rectangle 31"/>
            <p:cNvSpPr>
              <a:spLocks noChangeArrowheads="1"/>
            </p:cNvSpPr>
            <p:nvPr/>
          </p:nvSpPr>
          <p:spPr bwMode="hidden">
            <a:xfrm rot="636921" flipV="1">
              <a:off x="1650" y="1218"/>
              <a:ext cx="4154" cy="6"/>
            </a:xfrm>
            <a:prstGeom prst="rect">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800" name="Rectangle 32"/>
            <p:cNvSpPr>
              <a:spLocks noChangeArrowheads="1"/>
            </p:cNvSpPr>
            <p:nvPr/>
          </p:nvSpPr>
          <p:spPr bwMode="hidden">
            <a:xfrm rot="803987" flipV="1">
              <a:off x="611" y="1684"/>
              <a:ext cx="5204"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801" name="Rectangle 33"/>
            <p:cNvSpPr>
              <a:spLocks noChangeArrowheads="1"/>
            </p:cNvSpPr>
            <p:nvPr/>
          </p:nvSpPr>
          <p:spPr bwMode="hidden">
            <a:xfrm rot="1273217" flipV="1">
              <a:off x="-204" y="2976"/>
              <a:ext cx="6150" cy="6"/>
            </a:xfrm>
            <a:prstGeom prst="rect">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802" name="Rectangle 34"/>
            <p:cNvSpPr>
              <a:spLocks noChangeArrowheads="1"/>
            </p:cNvSpPr>
            <p:nvPr/>
          </p:nvSpPr>
          <p:spPr bwMode="hidden">
            <a:xfrm rot="1169729" flipV="1">
              <a:off x="-174" y="2663"/>
              <a:ext cx="6104" cy="6"/>
            </a:xfrm>
            <a:prstGeom prst="rect">
              <a:avLst/>
            </a:prstGeom>
            <a:gradFill rotWithShape="0">
              <a:gsLst>
                <a:gs pos="0">
                  <a:schemeClr val="bg1"/>
                </a:gs>
                <a:gs pos="100000">
                  <a:schemeClr val="bg1">
                    <a:gamma/>
                    <a:shade val="51373"/>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p>
          </p:txBody>
        </p:sp>
        <p:sp>
          <p:nvSpPr>
            <p:cNvPr id="160803" name="Oval 35"/>
            <p:cNvSpPr>
              <a:spLocks noChangeArrowheads="1"/>
            </p:cNvSpPr>
            <p:nvPr/>
          </p:nvSpPr>
          <p:spPr bwMode="hidden">
            <a:xfrm>
              <a:off x="740" y="3359"/>
              <a:ext cx="168" cy="96"/>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04" name="Oval 36"/>
            <p:cNvSpPr>
              <a:spLocks noChangeArrowheads="1"/>
            </p:cNvSpPr>
            <p:nvPr/>
          </p:nvSpPr>
          <p:spPr bwMode="hidden">
            <a:xfrm>
              <a:off x="236" y="3074"/>
              <a:ext cx="168" cy="95"/>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05" name="Oval 37"/>
            <p:cNvSpPr>
              <a:spLocks noChangeArrowheads="1"/>
            </p:cNvSpPr>
            <p:nvPr/>
          </p:nvSpPr>
          <p:spPr bwMode="hidden">
            <a:xfrm>
              <a:off x="159" y="3652"/>
              <a:ext cx="196" cy="106"/>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06" name="Oval 38"/>
            <p:cNvSpPr>
              <a:spLocks noChangeArrowheads="1"/>
            </p:cNvSpPr>
            <p:nvPr/>
          </p:nvSpPr>
          <p:spPr bwMode="hidden">
            <a:xfrm>
              <a:off x="2077" y="2661"/>
              <a:ext cx="156" cy="84"/>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07" name="Oval 39"/>
            <p:cNvSpPr>
              <a:spLocks noChangeArrowheads="1"/>
            </p:cNvSpPr>
            <p:nvPr/>
          </p:nvSpPr>
          <p:spPr bwMode="hidden">
            <a:xfrm>
              <a:off x="1223" y="3076"/>
              <a:ext cx="168" cy="95"/>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08" name="Oval 40"/>
            <p:cNvSpPr>
              <a:spLocks noChangeArrowheads="1"/>
            </p:cNvSpPr>
            <p:nvPr/>
          </p:nvSpPr>
          <p:spPr bwMode="hidden">
            <a:xfrm>
              <a:off x="1686" y="2857"/>
              <a:ext cx="156" cy="90"/>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09" name="Oval 41"/>
            <p:cNvSpPr>
              <a:spLocks noChangeArrowheads="1"/>
            </p:cNvSpPr>
            <p:nvPr/>
          </p:nvSpPr>
          <p:spPr bwMode="hidden">
            <a:xfrm>
              <a:off x="750" y="2839"/>
              <a:ext cx="151" cy="89"/>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0" name="Oval 42"/>
            <p:cNvSpPr>
              <a:spLocks noChangeArrowheads="1"/>
            </p:cNvSpPr>
            <p:nvPr/>
          </p:nvSpPr>
          <p:spPr bwMode="hidden">
            <a:xfrm>
              <a:off x="367" y="2656"/>
              <a:ext cx="150" cy="84"/>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1" name="Oval 43"/>
            <p:cNvSpPr>
              <a:spLocks noChangeArrowheads="1"/>
            </p:cNvSpPr>
            <p:nvPr/>
          </p:nvSpPr>
          <p:spPr bwMode="hidden">
            <a:xfrm>
              <a:off x="1172" y="2642"/>
              <a:ext cx="156" cy="83"/>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2" name="Oval 44"/>
            <p:cNvSpPr>
              <a:spLocks noChangeArrowheads="1"/>
            </p:cNvSpPr>
            <p:nvPr/>
          </p:nvSpPr>
          <p:spPr bwMode="hidden">
            <a:xfrm>
              <a:off x="2401" y="2485"/>
              <a:ext cx="156" cy="83"/>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3" name="Oval 45"/>
            <p:cNvSpPr>
              <a:spLocks noChangeArrowheads="1"/>
            </p:cNvSpPr>
            <p:nvPr/>
          </p:nvSpPr>
          <p:spPr bwMode="hidden">
            <a:xfrm>
              <a:off x="1910" y="2314"/>
              <a:ext cx="134" cy="73"/>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4" name="Oval 46"/>
            <p:cNvSpPr>
              <a:spLocks noChangeArrowheads="1"/>
            </p:cNvSpPr>
            <p:nvPr/>
          </p:nvSpPr>
          <p:spPr bwMode="hidden">
            <a:xfrm>
              <a:off x="2254" y="2154"/>
              <a:ext cx="134" cy="61"/>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5" name="Oval 47"/>
            <p:cNvSpPr>
              <a:spLocks noChangeArrowheads="1"/>
            </p:cNvSpPr>
            <p:nvPr/>
          </p:nvSpPr>
          <p:spPr bwMode="hidden">
            <a:xfrm>
              <a:off x="2742" y="2305"/>
              <a:ext cx="140" cy="72"/>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6" name="Oval 48"/>
            <p:cNvSpPr>
              <a:spLocks noChangeArrowheads="1"/>
            </p:cNvSpPr>
            <p:nvPr/>
          </p:nvSpPr>
          <p:spPr bwMode="hidden">
            <a:xfrm>
              <a:off x="2812" y="1898"/>
              <a:ext cx="129" cy="61"/>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7" name="Oval 49"/>
            <p:cNvSpPr>
              <a:spLocks noChangeArrowheads="1"/>
            </p:cNvSpPr>
            <p:nvPr/>
          </p:nvSpPr>
          <p:spPr bwMode="hidden">
            <a:xfrm>
              <a:off x="3721" y="1792"/>
              <a:ext cx="128" cy="61"/>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8" name="Oval 50"/>
            <p:cNvSpPr>
              <a:spLocks noChangeArrowheads="1"/>
            </p:cNvSpPr>
            <p:nvPr/>
          </p:nvSpPr>
          <p:spPr bwMode="hidden">
            <a:xfrm>
              <a:off x="3528" y="1896"/>
              <a:ext cx="128" cy="61"/>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19" name="Oval 51"/>
            <p:cNvSpPr>
              <a:spLocks noChangeArrowheads="1"/>
            </p:cNvSpPr>
            <p:nvPr/>
          </p:nvSpPr>
          <p:spPr bwMode="hidden">
            <a:xfrm>
              <a:off x="3064" y="1778"/>
              <a:ext cx="128" cy="62"/>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0" name="Oval 52"/>
            <p:cNvSpPr>
              <a:spLocks noChangeArrowheads="1"/>
            </p:cNvSpPr>
            <p:nvPr/>
          </p:nvSpPr>
          <p:spPr bwMode="hidden">
            <a:xfrm>
              <a:off x="3277" y="2024"/>
              <a:ext cx="134" cy="73"/>
            </a:xfrm>
            <a:prstGeom prst="ellipse">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1" name="Oval 53"/>
            <p:cNvSpPr>
              <a:spLocks noChangeArrowheads="1"/>
            </p:cNvSpPr>
            <p:nvPr/>
          </p:nvSpPr>
          <p:spPr bwMode="hidden">
            <a:xfrm>
              <a:off x="3027" y="2160"/>
              <a:ext cx="133" cy="61"/>
            </a:xfrm>
            <a:prstGeom prst="ellipse">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2" name="Oval 54"/>
            <p:cNvSpPr>
              <a:spLocks noChangeArrowheads="1"/>
            </p:cNvSpPr>
            <p:nvPr/>
          </p:nvSpPr>
          <p:spPr bwMode="hidden">
            <a:xfrm>
              <a:off x="1569" y="2453"/>
              <a:ext cx="150" cy="90"/>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3" name="Oval 55"/>
            <p:cNvSpPr>
              <a:spLocks noChangeArrowheads="1"/>
            </p:cNvSpPr>
            <p:nvPr/>
          </p:nvSpPr>
          <p:spPr bwMode="hidden">
            <a:xfrm>
              <a:off x="1863" y="2028"/>
              <a:ext cx="139" cy="6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4" name="Oval 56"/>
            <p:cNvSpPr>
              <a:spLocks noChangeArrowheads="1"/>
            </p:cNvSpPr>
            <p:nvPr/>
          </p:nvSpPr>
          <p:spPr bwMode="hidden">
            <a:xfrm>
              <a:off x="1513" y="2175"/>
              <a:ext cx="139" cy="6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5" name="Oval 57"/>
            <p:cNvSpPr>
              <a:spLocks noChangeArrowheads="1"/>
            </p:cNvSpPr>
            <p:nvPr/>
          </p:nvSpPr>
          <p:spPr bwMode="hidden">
            <a:xfrm>
              <a:off x="1191" y="2311"/>
              <a:ext cx="134" cy="72"/>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6" name="Oval 58"/>
            <p:cNvSpPr>
              <a:spLocks noChangeArrowheads="1"/>
            </p:cNvSpPr>
            <p:nvPr/>
          </p:nvSpPr>
          <p:spPr bwMode="hidden">
            <a:xfrm>
              <a:off x="1154" y="2047"/>
              <a:ext cx="134"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7" name="Oval 59"/>
            <p:cNvSpPr>
              <a:spLocks noChangeArrowheads="1"/>
            </p:cNvSpPr>
            <p:nvPr/>
          </p:nvSpPr>
          <p:spPr bwMode="hidden">
            <a:xfrm>
              <a:off x="1142" y="1803"/>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8" name="Oval 60"/>
            <p:cNvSpPr>
              <a:spLocks noChangeArrowheads="1"/>
            </p:cNvSpPr>
            <p:nvPr/>
          </p:nvSpPr>
          <p:spPr bwMode="hidden">
            <a:xfrm>
              <a:off x="1500" y="1912"/>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29" name="Oval 61"/>
            <p:cNvSpPr>
              <a:spLocks noChangeArrowheads="1"/>
            </p:cNvSpPr>
            <p:nvPr/>
          </p:nvSpPr>
          <p:spPr bwMode="hidden">
            <a:xfrm>
              <a:off x="1804" y="1801"/>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0" name="Oval 62"/>
            <p:cNvSpPr>
              <a:spLocks noChangeArrowheads="1"/>
            </p:cNvSpPr>
            <p:nvPr/>
          </p:nvSpPr>
          <p:spPr bwMode="hidden">
            <a:xfrm>
              <a:off x="2159" y="1905"/>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1" name="Oval 63"/>
            <p:cNvSpPr>
              <a:spLocks noChangeArrowheads="1"/>
            </p:cNvSpPr>
            <p:nvPr/>
          </p:nvSpPr>
          <p:spPr bwMode="hidden">
            <a:xfrm>
              <a:off x="2432" y="1787"/>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2" name="Oval 64"/>
            <p:cNvSpPr>
              <a:spLocks noChangeArrowheads="1"/>
            </p:cNvSpPr>
            <p:nvPr/>
          </p:nvSpPr>
          <p:spPr bwMode="hidden">
            <a:xfrm>
              <a:off x="470" y="2032"/>
              <a:ext cx="134" cy="73"/>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3" name="Oval 65"/>
            <p:cNvSpPr>
              <a:spLocks noChangeArrowheads="1"/>
            </p:cNvSpPr>
            <p:nvPr/>
          </p:nvSpPr>
          <p:spPr bwMode="hidden">
            <a:xfrm>
              <a:off x="68" y="2166"/>
              <a:ext cx="134" cy="73"/>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4" name="Oval 66"/>
            <p:cNvSpPr>
              <a:spLocks noChangeArrowheads="1"/>
            </p:cNvSpPr>
            <p:nvPr/>
          </p:nvSpPr>
          <p:spPr bwMode="hidden">
            <a:xfrm>
              <a:off x="798" y="1916"/>
              <a:ext cx="128" cy="6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5" name="Oval 67"/>
            <p:cNvSpPr>
              <a:spLocks noChangeArrowheads="1"/>
            </p:cNvSpPr>
            <p:nvPr/>
          </p:nvSpPr>
          <p:spPr bwMode="hidden">
            <a:xfrm>
              <a:off x="455" y="1797"/>
              <a:ext cx="128" cy="6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6" name="Oval 68"/>
            <p:cNvSpPr>
              <a:spLocks noChangeArrowheads="1"/>
            </p:cNvSpPr>
            <p:nvPr/>
          </p:nvSpPr>
          <p:spPr bwMode="hidden">
            <a:xfrm>
              <a:off x="113" y="1901"/>
              <a:ext cx="128" cy="6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7" name="Oval 69"/>
            <p:cNvSpPr>
              <a:spLocks noChangeArrowheads="1"/>
            </p:cNvSpPr>
            <p:nvPr/>
          </p:nvSpPr>
          <p:spPr bwMode="hidden">
            <a:xfrm>
              <a:off x="432" y="2323"/>
              <a:ext cx="139"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8" name="Oval 70"/>
            <p:cNvSpPr>
              <a:spLocks noChangeArrowheads="1"/>
            </p:cNvSpPr>
            <p:nvPr/>
          </p:nvSpPr>
          <p:spPr bwMode="hidden">
            <a:xfrm>
              <a:off x="814" y="2178"/>
              <a:ext cx="134"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39" name="Oval 71"/>
            <p:cNvSpPr>
              <a:spLocks noChangeArrowheads="1"/>
            </p:cNvSpPr>
            <p:nvPr/>
          </p:nvSpPr>
          <p:spPr bwMode="hidden">
            <a:xfrm>
              <a:off x="789" y="2472"/>
              <a:ext cx="156" cy="89"/>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0" name="Oval 72"/>
            <p:cNvSpPr>
              <a:spLocks noChangeArrowheads="1"/>
            </p:cNvSpPr>
            <p:nvPr/>
          </p:nvSpPr>
          <p:spPr bwMode="hidden">
            <a:xfrm>
              <a:off x="2544" y="2015"/>
              <a:ext cx="140" cy="72"/>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1" name="Oval 73"/>
            <p:cNvSpPr>
              <a:spLocks noChangeArrowheads="1"/>
            </p:cNvSpPr>
            <p:nvPr/>
          </p:nvSpPr>
          <p:spPr bwMode="hidden">
            <a:xfrm>
              <a:off x="1457" y="1700"/>
              <a:ext cx="123"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2" name="Oval 74"/>
            <p:cNvSpPr>
              <a:spLocks noChangeArrowheads="1"/>
            </p:cNvSpPr>
            <p:nvPr/>
          </p:nvSpPr>
          <p:spPr bwMode="hidden">
            <a:xfrm>
              <a:off x="1747" y="1599"/>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3" name="Oval 75"/>
            <p:cNvSpPr>
              <a:spLocks noChangeArrowheads="1"/>
            </p:cNvSpPr>
            <p:nvPr/>
          </p:nvSpPr>
          <p:spPr bwMode="hidden">
            <a:xfrm>
              <a:off x="1385" y="1506"/>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4" name="Oval 76"/>
            <p:cNvSpPr>
              <a:spLocks noChangeArrowheads="1"/>
            </p:cNvSpPr>
            <p:nvPr/>
          </p:nvSpPr>
          <p:spPr bwMode="hidden">
            <a:xfrm>
              <a:off x="1093" y="1595"/>
              <a:ext cx="123"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5" name="Oval 77"/>
            <p:cNvSpPr>
              <a:spLocks noChangeArrowheads="1"/>
            </p:cNvSpPr>
            <p:nvPr/>
          </p:nvSpPr>
          <p:spPr bwMode="hidden">
            <a:xfrm>
              <a:off x="792" y="1690"/>
              <a:ext cx="124" cy="5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6" name="Oval 78"/>
            <p:cNvSpPr>
              <a:spLocks noChangeArrowheads="1"/>
            </p:cNvSpPr>
            <p:nvPr/>
          </p:nvSpPr>
          <p:spPr bwMode="hidden">
            <a:xfrm>
              <a:off x="2011" y="1512"/>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7" name="Oval 79"/>
            <p:cNvSpPr>
              <a:spLocks noChangeArrowheads="1"/>
            </p:cNvSpPr>
            <p:nvPr/>
          </p:nvSpPr>
          <p:spPr bwMode="hidden">
            <a:xfrm>
              <a:off x="2087" y="1696"/>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8" name="Oval 80"/>
            <p:cNvSpPr>
              <a:spLocks noChangeArrowheads="1"/>
            </p:cNvSpPr>
            <p:nvPr/>
          </p:nvSpPr>
          <p:spPr bwMode="hidden">
            <a:xfrm>
              <a:off x="2345" y="1601"/>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49" name="Oval 81"/>
            <p:cNvSpPr>
              <a:spLocks noChangeArrowheads="1"/>
            </p:cNvSpPr>
            <p:nvPr/>
          </p:nvSpPr>
          <p:spPr bwMode="hidden">
            <a:xfrm>
              <a:off x="2684" y="1686"/>
              <a:ext cx="123"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0" name="Oval 82"/>
            <p:cNvSpPr>
              <a:spLocks noChangeArrowheads="1"/>
            </p:cNvSpPr>
            <p:nvPr/>
          </p:nvSpPr>
          <p:spPr bwMode="hidden">
            <a:xfrm>
              <a:off x="806" y="1512"/>
              <a:ext cx="123" cy="50"/>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1" name="Oval 83"/>
            <p:cNvSpPr>
              <a:spLocks noChangeArrowheads="1"/>
            </p:cNvSpPr>
            <p:nvPr/>
          </p:nvSpPr>
          <p:spPr bwMode="hidden">
            <a:xfrm>
              <a:off x="495" y="1597"/>
              <a:ext cx="123" cy="50"/>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2" name="Oval 84"/>
            <p:cNvSpPr>
              <a:spLocks noChangeArrowheads="1"/>
            </p:cNvSpPr>
            <p:nvPr/>
          </p:nvSpPr>
          <p:spPr bwMode="hidden">
            <a:xfrm>
              <a:off x="228" y="1508"/>
              <a:ext cx="123" cy="50"/>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3" name="Oval 85"/>
            <p:cNvSpPr>
              <a:spLocks noChangeArrowheads="1"/>
            </p:cNvSpPr>
            <p:nvPr/>
          </p:nvSpPr>
          <p:spPr bwMode="hidden">
            <a:xfrm>
              <a:off x="157" y="1698"/>
              <a:ext cx="123" cy="50"/>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4" name="Oval 86"/>
            <p:cNvSpPr>
              <a:spLocks noChangeArrowheads="1"/>
            </p:cNvSpPr>
            <p:nvPr/>
          </p:nvSpPr>
          <p:spPr bwMode="hidden">
            <a:xfrm>
              <a:off x="2887" y="1595"/>
              <a:ext cx="124" cy="50"/>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5" name="Oval 87"/>
            <p:cNvSpPr>
              <a:spLocks noChangeArrowheads="1"/>
            </p:cNvSpPr>
            <p:nvPr/>
          </p:nvSpPr>
          <p:spPr bwMode="hidden">
            <a:xfrm>
              <a:off x="3079" y="1511"/>
              <a:ext cx="124" cy="5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6" name="Oval 88"/>
            <p:cNvSpPr>
              <a:spLocks noChangeArrowheads="1"/>
            </p:cNvSpPr>
            <p:nvPr/>
          </p:nvSpPr>
          <p:spPr bwMode="hidden">
            <a:xfrm>
              <a:off x="3270" y="1688"/>
              <a:ext cx="124"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7" name="Oval 89"/>
            <p:cNvSpPr>
              <a:spLocks noChangeArrowheads="1"/>
            </p:cNvSpPr>
            <p:nvPr/>
          </p:nvSpPr>
          <p:spPr bwMode="hidden">
            <a:xfrm>
              <a:off x="3453" y="1599"/>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8" name="Oval 90"/>
            <p:cNvSpPr>
              <a:spLocks noChangeArrowheads="1"/>
            </p:cNvSpPr>
            <p:nvPr/>
          </p:nvSpPr>
          <p:spPr bwMode="hidden">
            <a:xfrm>
              <a:off x="3651" y="1506"/>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59" name="Oval 91"/>
            <p:cNvSpPr>
              <a:spLocks noChangeArrowheads="1"/>
            </p:cNvSpPr>
            <p:nvPr/>
          </p:nvSpPr>
          <p:spPr bwMode="hidden">
            <a:xfrm>
              <a:off x="4251" y="1513"/>
              <a:ext cx="124"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0" name="Oval 92"/>
            <p:cNvSpPr>
              <a:spLocks noChangeArrowheads="1"/>
            </p:cNvSpPr>
            <p:nvPr/>
          </p:nvSpPr>
          <p:spPr bwMode="hidden">
            <a:xfrm>
              <a:off x="3901" y="1701"/>
              <a:ext cx="128" cy="50"/>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1" name="Oval 93"/>
            <p:cNvSpPr>
              <a:spLocks noChangeArrowheads="1"/>
            </p:cNvSpPr>
            <p:nvPr/>
          </p:nvSpPr>
          <p:spPr bwMode="hidden">
            <a:xfrm>
              <a:off x="4086" y="1608"/>
              <a:ext cx="128" cy="50"/>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2" name="Oval 94"/>
            <p:cNvSpPr>
              <a:spLocks noChangeArrowheads="1"/>
            </p:cNvSpPr>
            <p:nvPr/>
          </p:nvSpPr>
          <p:spPr bwMode="hidden">
            <a:xfrm>
              <a:off x="1282" y="3653"/>
              <a:ext cx="196" cy="111"/>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3" name="Oval 95"/>
            <p:cNvSpPr>
              <a:spLocks noChangeArrowheads="1"/>
            </p:cNvSpPr>
            <p:nvPr/>
          </p:nvSpPr>
          <p:spPr bwMode="hidden">
            <a:xfrm>
              <a:off x="707" y="4014"/>
              <a:ext cx="191" cy="112"/>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4" name="Oval 96"/>
            <p:cNvSpPr>
              <a:spLocks noChangeArrowheads="1"/>
            </p:cNvSpPr>
            <p:nvPr/>
          </p:nvSpPr>
          <p:spPr bwMode="hidden">
            <a:xfrm>
              <a:off x="2229" y="3090"/>
              <a:ext cx="168" cy="95"/>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5" name="Oval 97"/>
            <p:cNvSpPr>
              <a:spLocks noChangeArrowheads="1"/>
            </p:cNvSpPr>
            <p:nvPr/>
          </p:nvSpPr>
          <p:spPr bwMode="hidden">
            <a:xfrm>
              <a:off x="2604" y="2867"/>
              <a:ext cx="156" cy="89"/>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6" name="Oval 98"/>
            <p:cNvSpPr>
              <a:spLocks noChangeArrowheads="1"/>
            </p:cNvSpPr>
            <p:nvPr/>
          </p:nvSpPr>
          <p:spPr bwMode="hidden">
            <a:xfrm>
              <a:off x="2907" y="2668"/>
              <a:ext cx="156" cy="84"/>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7" name="Oval 99"/>
            <p:cNvSpPr>
              <a:spLocks noChangeArrowheads="1"/>
            </p:cNvSpPr>
            <p:nvPr/>
          </p:nvSpPr>
          <p:spPr bwMode="hidden">
            <a:xfrm>
              <a:off x="3248" y="2454"/>
              <a:ext cx="150" cy="90"/>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8" name="Oval 100"/>
            <p:cNvSpPr>
              <a:spLocks noChangeArrowheads="1"/>
            </p:cNvSpPr>
            <p:nvPr/>
          </p:nvSpPr>
          <p:spPr bwMode="hidden">
            <a:xfrm>
              <a:off x="1801" y="3360"/>
              <a:ext cx="168" cy="95"/>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69" name="Oval 101"/>
            <p:cNvSpPr>
              <a:spLocks noChangeArrowheads="1"/>
            </p:cNvSpPr>
            <p:nvPr/>
          </p:nvSpPr>
          <p:spPr bwMode="hidden">
            <a:xfrm>
              <a:off x="3512" y="2302"/>
              <a:ext cx="134" cy="73"/>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0" name="Oval 102"/>
            <p:cNvSpPr>
              <a:spLocks noChangeArrowheads="1"/>
            </p:cNvSpPr>
            <p:nvPr/>
          </p:nvSpPr>
          <p:spPr bwMode="hidden">
            <a:xfrm>
              <a:off x="3980" y="2014"/>
              <a:ext cx="134" cy="72"/>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1" name="Oval 103"/>
            <p:cNvSpPr>
              <a:spLocks noChangeArrowheads="1"/>
            </p:cNvSpPr>
            <p:nvPr/>
          </p:nvSpPr>
          <p:spPr bwMode="hidden">
            <a:xfrm>
              <a:off x="3753" y="2158"/>
              <a:ext cx="134" cy="61"/>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2" name="Oval 104"/>
            <p:cNvSpPr>
              <a:spLocks noChangeArrowheads="1"/>
            </p:cNvSpPr>
            <p:nvPr/>
          </p:nvSpPr>
          <p:spPr bwMode="hidden">
            <a:xfrm>
              <a:off x="4176" y="1898"/>
              <a:ext cx="128"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3" name="Oval 105"/>
            <p:cNvSpPr>
              <a:spLocks noChangeArrowheads="1"/>
            </p:cNvSpPr>
            <p:nvPr/>
          </p:nvSpPr>
          <p:spPr bwMode="hidden">
            <a:xfrm>
              <a:off x="4338" y="1797"/>
              <a:ext cx="129"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4" name="Oval 106"/>
            <p:cNvSpPr>
              <a:spLocks noChangeArrowheads="1"/>
            </p:cNvSpPr>
            <p:nvPr/>
          </p:nvSpPr>
          <p:spPr bwMode="hidden">
            <a:xfrm>
              <a:off x="4505" y="1700"/>
              <a:ext cx="124" cy="51"/>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5" name="Oval 107"/>
            <p:cNvSpPr>
              <a:spLocks noChangeArrowheads="1"/>
            </p:cNvSpPr>
            <p:nvPr/>
          </p:nvSpPr>
          <p:spPr bwMode="hidden">
            <a:xfrm>
              <a:off x="4661" y="1603"/>
              <a:ext cx="123" cy="50"/>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6" name="Oval 108"/>
            <p:cNvSpPr>
              <a:spLocks noChangeArrowheads="1"/>
            </p:cNvSpPr>
            <p:nvPr/>
          </p:nvSpPr>
          <p:spPr bwMode="hidden">
            <a:xfrm>
              <a:off x="4803" y="1512"/>
              <a:ext cx="128" cy="51"/>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7" name="Oval 109"/>
            <p:cNvSpPr>
              <a:spLocks noChangeArrowheads="1"/>
            </p:cNvSpPr>
            <p:nvPr/>
          </p:nvSpPr>
          <p:spPr bwMode="hidden">
            <a:xfrm>
              <a:off x="4930" y="1431"/>
              <a:ext cx="111" cy="50"/>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8" name="Oval 110"/>
            <p:cNvSpPr>
              <a:spLocks noChangeArrowheads="1"/>
            </p:cNvSpPr>
            <p:nvPr/>
          </p:nvSpPr>
          <p:spPr bwMode="hidden">
            <a:xfrm>
              <a:off x="3835" y="1430"/>
              <a:ext cx="112" cy="50"/>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79" name="Oval 111"/>
            <p:cNvSpPr>
              <a:spLocks noChangeArrowheads="1"/>
            </p:cNvSpPr>
            <p:nvPr/>
          </p:nvSpPr>
          <p:spPr bwMode="hidden">
            <a:xfrm>
              <a:off x="3286" y="1430"/>
              <a:ext cx="112" cy="50"/>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0" name="Oval 112"/>
            <p:cNvSpPr>
              <a:spLocks noChangeArrowheads="1"/>
            </p:cNvSpPr>
            <p:nvPr/>
          </p:nvSpPr>
          <p:spPr bwMode="hidden">
            <a:xfrm>
              <a:off x="2972" y="1366"/>
              <a:ext cx="111" cy="5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1" name="Oval 113"/>
            <p:cNvSpPr>
              <a:spLocks noChangeArrowheads="1"/>
            </p:cNvSpPr>
            <p:nvPr/>
          </p:nvSpPr>
          <p:spPr bwMode="hidden">
            <a:xfrm>
              <a:off x="3152" y="1292"/>
              <a:ext cx="112" cy="50"/>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2" name="Oval 114"/>
            <p:cNvSpPr>
              <a:spLocks noChangeArrowheads="1"/>
            </p:cNvSpPr>
            <p:nvPr/>
          </p:nvSpPr>
          <p:spPr bwMode="hidden">
            <a:xfrm>
              <a:off x="3020" y="1170"/>
              <a:ext cx="112"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3" name="Oval 115"/>
            <p:cNvSpPr>
              <a:spLocks noChangeArrowheads="1"/>
            </p:cNvSpPr>
            <p:nvPr/>
          </p:nvSpPr>
          <p:spPr bwMode="hidden">
            <a:xfrm>
              <a:off x="2443" y="1368"/>
              <a:ext cx="112"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4" name="Oval 116"/>
            <p:cNvSpPr>
              <a:spLocks noChangeArrowheads="1"/>
            </p:cNvSpPr>
            <p:nvPr/>
          </p:nvSpPr>
          <p:spPr bwMode="hidden">
            <a:xfrm>
              <a:off x="2301" y="1220"/>
              <a:ext cx="112" cy="5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5" name="Oval 117"/>
            <p:cNvSpPr>
              <a:spLocks noChangeArrowheads="1"/>
            </p:cNvSpPr>
            <p:nvPr/>
          </p:nvSpPr>
          <p:spPr bwMode="hidden">
            <a:xfrm>
              <a:off x="2095" y="1284"/>
              <a:ext cx="112" cy="5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6" name="Oval 118"/>
            <p:cNvSpPr>
              <a:spLocks noChangeArrowheads="1"/>
            </p:cNvSpPr>
            <p:nvPr/>
          </p:nvSpPr>
          <p:spPr bwMode="hidden">
            <a:xfrm>
              <a:off x="2228" y="1442"/>
              <a:ext cx="111"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7" name="Oval 119"/>
            <p:cNvSpPr>
              <a:spLocks noChangeArrowheads="1"/>
            </p:cNvSpPr>
            <p:nvPr/>
          </p:nvSpPr>
          <p:spPr bwMode="hidden">
            <a:xfrm>
              <a:off x="1109" y="1424"/>
              <a:ext cx="112" cy="50"/>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8" name="Oval 120"/>
            <p:cNvSpPr>
              <a:spLocks noChangeArrowheads="1"/>
            </p:cNvSpPr>
            <p:nvPr/>
          </p:nvSpPr>
          <p:spPr bwMode="hidden">
            <a:xfrm>
              <a:off x="611" y="1284"/>
              <a:ext cx="111" cy="51"/>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89" name="Oval 121"/>
            <p:cNvSpPr>
              <a:spLocks noChangeArrowheads="1"/>
            </p:cNvSpPr>
            <p:nvPr/>
          </p:nvSpPr>
          <p:spPr bwMode="hidden">
            <a:xfrm>
              <a:off x="305" y="1358"/>
              <a:ext cx="111" cy="51"/>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0" name="Oval 122"/>
            <p:cNvSpPr>
              <a:spLocks noChangeArrowheads="1"/>
            </p:cNvSpPr>
            <p:nvPr/>
          </p:nvSpPr>
          <p:spPr bwMode="hidden">
            <a:xfrm>
              <a:off x="156" y="1154"/>
              <a:ext cx="112" cy="50"/>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1" name="Oval 123"/>
            <p:cNvSpPr>
              <a:spLocks noChangeArrowheads="1"/>
            </p:cNvSpPr>
            <p:nvPr/>
          </p:nvSpPr>
          <p:spPr bwMode="hidden">
            <a:xfrm>
              <a:off x="4538" y="1365"/>
              <a:ext cx="106" cy="45"/>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2" name="Oval 124"/>
            <p:cNvSpPr>
              <a:spLocks noChangeArrowheads="1"/>
            </p:cNvSpPr>
            <p:nvPr/>
          </p:nvSpPr>
          <p:spPr bwMode="hidden">
            <a:xfrm>
              <a:off x="4407" y="1440"/>
              <a:ext cx="105" cy="44"/>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3" name="Oval 125"/>
            <p:cNvSpPr>
              <a:spLocks noChangeArrowheads="1"/>
            </p:cNvSpPr>
            <p:nvPr/>
          </p:nvSpPr>
          <p:spPr bwMode="hidden">
            <a:xfrm>
              <a:off x="3992" y="1356"/>
              <a:ext cx="106" cy="45"/>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4" name="Oval 126"/>
            <p:cNvSpPr>
              <a:spLocks noChangeArrowheads="1"/>
            </p:cNvSpPr>
            <p:nvPr/>
          </p:nvSpPr>
          <p:spPr bwMode="hidden">
            <a:xfrm>
              <a:off x="3466" y="1356"/>
              <a:ext cx="106" cy="45"/>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5" name="Oval 127"/>
            <p:cNvSpPr>
              <a:spLocks noChangeArrowheads="1"/>
            </p:cNvSpPr>
            <p:nvPr/>
          </p:nvSpPr>
          <p:spPr bwMode="hidden">
            <a:xfrm>
              <a:off x="2852" y="1228"/>
              <a:ext cx="106" cy="44"/>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6" name="Oval 128"/>
            <p:cNvSpPr>
              <a:spLocks noChangeArrowheads="1"/>
            </p:cNvSpPr>
            <p:nvPr/>
          </p:nvSpPr>
          <p:spPr bwMode="hidden">
            <a:xfrm>
              <a:off x="2678" y="1109"/>
              <a:ext cx="106" cy="44"/>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7" name="Oval 129"/>
            <p:cNvSpPr>
              <a:spLocks noChangeArrowheads="1"/>
            </p:cNvSpPr>
            <p:nvPr/>
          </p:nvSpPr>
          <p:spPr bwMode="hidden">
            <a:xfrm>
              <a:off x="2859" y="1045"/>
              <a:ext cx="106" cy="45"/>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8" name="Oval 130"/>
            <p:cNvSpPr>
              <a:spLocks noChangeArrowheads="1"/>
            </p:cNvSpPr>
            <p:nvPr/>
          </p:nvSpPr>
          <p:spPr bwMode="hidden">
            <a:xfrm>
              <a:off x="1942" y="1040"/>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899" name="Oval 131"/>
            <p:cNvSpPr>
              <a:spLocks noChangeArrowheads="1"/>
            </p:cNvSpPr>
            <p:nvPr/>
          </p:nvSpPr>
          <p:spPr bwMode="hidden">
            <a:xfrm>
              <a:off x="1088" y="1277"/>
              <a:ext cx="106"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0" name="Oval 132"/>
            <p:cNvSpPr>
              <a:spLocks noChangeArrowheads="1"/>
            </p:cNvSpPr>
            <p:nvPr/>
          </p:nvSpPr>
          <p:spPr bwMode="hidden">
            <a:xfrm>
              <a:off x="827" y="1350"/>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1" name="Oval 133"/>
            <p:cNvSpPr>
              <a:spLocks noChangeArrowheads="1"/>
            </p:cNvSpPr>
            <p:nvPr/>
          </p:nvSpPr>
          <p:spPr bwMode="hidden">
            <a:xfrm>
              <a:off x="537" y="1428"/>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2" name="Oval 134"/>
            <p:cNvSpPr>
              <a:spLocks noChangeArrowheads="1"/>
            </p:cNvSpPr>
            <p:nvPr/>
          </p:nvSpPr>
          <p:spPr bwMode="hidden">
            <a:xfrm>
              <a:off x="635" y="1060"/>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3" name="Oval 135"/>
            <p:cNvSpPr>
              <a:spLocks noChangeArrowheads="1"/>
            </p:cNvSpPr>
            <p:nvPr/>
          </p:nvSpPr>
          <p:spPr bwMode="hidden">
            <a:xfrm>
              <a:off x="1540" y="1050"/>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4" name="Oval 136"/>
            <p:cNvSpPr>
              <a:spLocks noChangeArrowheads="1"/>
            </p:cNvSpPr>
            <p:nvPr/>
          </p:nvSpPr>
          <p:spPr bwMode="hidden">
            <a:xfrm>
              <a:off x="1120" y="1063"/>
              <a:ext cx="105"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5" name="Oval 137"/>
            <p:cNvSpPr>
              <a:spLocks noChangeArrowheads="1"/>
            </p:cNvSpPr>
            <p:nvPr/>
          </p:nvSpPr>
          <p:spPr bwMode="hidden">
            <a:xfrm>
              <a:off x="4131" y="1284"/>
              <a:ext cx="111" cy="45"/>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6" name="Oval 138"/>
            <p:cNvSpPr>
              <a:spLocks noChangeArrowheads="1"/>
            </p:cNvSpPr>
            <p:nvPr/>
          </p:nvSpPr>
          <p:spPr bwMode="hidden">
            <a:xfrm>
              <a:off x="3477" y="1163"/>
              <a:ext cx="112" cy="45"/>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7" name="Oval 139"/>
            <p:cNvSpPr>
              <a:spLocks noChangeArrowheads="1"/>
            </p:cNvSpPr>
            <p:nvPr/>
          </p:nvSpPr>
          <p:spPr bwMode="hidden">
            <a:xfrm>
              <a:off x="3315" y="1229"/>
              <a:ext cx="112" cy="45"/>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8" name="Oval 140"/>
            <p:cNvSpPr>
              <a:spLocks noChangeArrowheads="1"/>
            </p:cNvSpPr>
            <p:nvPr/>
          </p:nvSpPr>
          <p:spPr bwMode="hidden">
            <a:xfrm>
              <a:off x="3174" y="1112"/>
              <a:ext cx="112" cy="44"/>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09" name="Oval 141"/>
            <p:cNvSpPr>
              <a:spLocks noChangeArrowheads="1"/>
            </p:cNvSpPr>
            <p:nvPr/>
          </p:nvSpPr>
          <p:spPr bwMode="hidden">
            <a:xfrm>
              <a:off x="2396" y="1051"/>
              <a:ext cx="112"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0" name="Oval 142"/>
            <p:cNvSpPr>
              <a:spLocks noChangeArrowheads="1"/>
            </p:cNvSpPr>
            <p:nvPr/>
          </p:nvSpPr>
          <p:spPr bwMode="hidden">
            <a:xfrm>
              <a:off x="2769" y="1446"/>
              <a:ext cx="111" cy="44"/>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1" name="Oval 143"/>
            <p:cNvSpPr>
              <a:spLocks noChangeArrowheads="1"/>
            </p:cNvSpPr>
            <p:nvPr/>
          </p:nvSpPr>
          <p:spPr bwMode="hidden">
            <a:xfrm>
              <a:off x="2656" y="1294"/>
              <a:ext cx="112" cy="45"/>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2" name="Oval 144"/>
            <p:cNvSpPr>
              <a:spLocks noChangeArrowheads="1"/>
            </p:cNvSpPr>
            <p:nvPr/>
          </p:nvSpPr>
          <p:spPr bwMode="hidden">
            <a:xfrm>
              <a:off x="2501" y="1159"/>
              <a:ext cx="111" cy="45"/>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3" name="Oval 145"/>
            <p:cNvSpPr>
              <a:spLocks noChangeArrowheads="1"/>
            </p:cNvSpPr>
            <p:nvPr/>
          </p:nvSpPr>
          <p:spPr bwMode="hidden">
            <a:xfrm>
              <a:off x="2222" y="1101"/>
              <a:ext cx="112" cy="44"/>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4" name="Oval 146"/>
            <p:cNvSpPr>
              <a:spLocks noChangeArrowheads="1"/>
            </p:cNvSpPr>
            <p:nvPr/>
          </p:nvSpPr>
          <p:spPr bwMode="hidden">
            <a:xfrm>
              <a:off x="2029" y="1162"/>
              <a:ext cx="111"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5" name="Oval 147"/>
            <p:cNvSpPr>
              <a:spLocks noChangeArrowheads="1"/>
            </p:cNvSpPr>
            <p:nvPr/>
          </p:nvSpPr>
          <p:spPr bwMode="hidden">
            <a:xfrm>
              <a:off x="1875" y="1356"/>
              <a:ext cx="112" cy="45"/>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6" name="Oval 148"/>
            <p:cNvSpPr>
              <a:spLocks noChangeArrowheads="1"/>
            </p:cNvSpPr>
            <p:nvPr/>
          </p:nvSpPr>
          <p:spPr bwMode="hidden">
            <a:xfrm>
              <a:off x="1809" y="1223"/>
              <a:ext cx="111"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7" name="Oval 149"/>
            <p:cNvSpPr>
              <a:spLocks noChangeArrowheads="1"/>
            </p:cNvSpPr>
            <p:nvPr/>
          </p:nvSpPr>
          <p:spPr bwMode="hidden">
            <a:xfrm>
              <a:off x="1738" y="1098"/>
              <a:ext cx="112"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8" name="Oval 150"/>
            <p:cNvSpPr>
              <a:spLocks noChangeArrowheads="1"/>
            </p:cNvSpPr>
            <p:nvPr/>
          </p:nvSpPr>
          <p:spPr bwMode="hidden">
            <a:xfrm>
              <a:off x="1583" y="1289"/>
              <a:ext cx="112"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19" name="Oval 151"/>
            <p:cNvSpPr>
              <a:spLocks noChangeArrowheads="1"/>
            </p:cNvSpPr>
            <p:nvPr/>
          </p:nvSpPr>
          <p:spPr bwMode="hidden">
            <a:xfrm>
              <a:off x="1379" y="1343"/>
              <a:ext cx="112"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0" name="Oval 152"/>
            <p:cNvSpPr>
              <a:spLocks noChangeArrowheads="1"/>
            </p:cNvSpPr>
            <p:nvPr/>
          </p:nvSpPr>
          <p:spPr bwMode="hidden">
            <a:xfrm>
              <a:off x="1529" y="1156"/>
              <a:ext cx="112"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1" name="Oval 153"/>
            <p:cNvSpPr>
              <a:spLocks noChangeArrowheads="1"/>
            </p:cNvSpPr>
            <p:nvPr/>
          </p:nvSpPr>
          <p:spPr bwMode="hidden">
            <a:xfrm>
              <a:off x="1294" y="1222"/>
              <a:ext cx="112"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2" name="Oval 154"/>
            <p:cNvSpPr>
              <a:spLocks noChangeArrowheads="1"/>
            </p:cNvSpPr>
            <p:nvPr/>
          </p:nvSpPr>
          <p:spPr bwMode="hidden">
            <a:xfrm>
              <a:off x="1314" y="1112"/>
              <a:ext cx="112"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3" name="Oval 155"/>
            <p:cNvSpPr>
              <a:spLocks noChangeArrowheads="1"/>
            </p:cNvSpPr>
            <p:nvPr/>
          </p:nvSpPr>
          <p:spPr bwMode="hidden">
            <a:xfrm>
              <a:off x="1082" y="1166"/>
              <a:ext cx="111"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4" name="Oval 156"/>
            <p:cNvSpPr>
              <a:spLocks noChangeArrowheads="1"/>
            </p:cNvSpPr>
            <p:nvPr/>
          </p:nvSpPr>
          <p:spPr bwMode="hidden">
            <a:xfrm>
              <a:off x="877" y="1121"/>
              <a:ext cx="112"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5" name="Oval 157"/>
            <p:cNvSpPr>
              <a:spLocks noChangeArrowheads="1"/>
            </p:cNvSpPr>
            <p:nvPr/>
          </p:nvSpPr>
          <p:spPr bwMode="hidden">
            <a:xfrm>
              <a:off x="875" y="1216"/>
              <a:ext cx="111"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6" name="Oval 158"/>
            <p:cNvSpPr>
              <a:spLocks noChangeArrowheads="1"/>
            </p:cNvSpPr>
            <p:nvPr/>
          </p:nvSpPr>
          <p:spPr bwMode="hidden">
            <a:xfrm>
              <a:off x="680" y="1170"/>
              <a:ext cx="112"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7" name="Oval 159"/>
            <p:cNvSpPr>
              <a:spLocks noChangeArrowheads="1"/>
            </p:cNvSpPr>
            <p:nvPr/>
          </p:nvSpPr>
          <p:spPr bwMode="hidden">
            <a:xfrm>
              <a:off x="411" y="1232"/>
              <a:ext cx="111"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8" name="Oval 160"/>
            <p:cNvSpPr>
              <a:spLocks noChangeArrowheads="1"/>
            </p:cNvSpPr>
            <p:nvPr/>
          </p:nvSpPr>
          <p:spPr bwMode="hidden">
            <a:xfrm>
              <a:off x="434" y="1100"/>
              <a:ext cx="112"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29" name="Oval 161"/>
            <p:cNvSpPr>
              <a:spLocks noChangeArrowheads="1"/>
            </p:cNvSpPr>
            <p:nvPr/>
          </p:nvSpPr>
          <p:spPr bwMode="hidden">
            <a:xfrm>
              <a:off x="119" y="1312"/>
              <a:ext cx="111"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0" name="Oval 162"/>
            <p:cNvSpPr>
              <a:spLocks noChangeArrowheads="1"/>
            </p:cNvSpPr>
            <p:nvPr/>
          </p:nvSpPr>
          <p:spPr bwMode="hidden">
            <a:xfrm>
              <a:off x="858" y="1001"/>
              <a:ext cx="101" cy="38"/>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1" name="Oval 163"/>
            <p:cNvSpPr>
              <a:spLocks noChangeArrowheads="1"/>
            </p:cNvSpPr>
            <p:nvPr/>
          </p:nvSpPr>
          <p:spPr bwMode="hidden">
            <a:xfrm>
              <a:off x="1341" y="1013"/>
              <a:ext cx="101" cy="39"/>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2" name="Oval 164"/>
            <p:cNvSpPr>
              <a:spLocks noChangeArrowheads="1"/>
            </p:cNvSpPr>
            <p:nvPr/>
          </p:nvSpPr>
          <p:spPr bwMode="hidden">
            <a:xfrm>
              <a:off x="1739" y="1008"/>
              <a:ext cx="101" cy="38"/>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3" name="Oval 165"/>
            <p:cNvSpPr>
              <a:spLocks noChangeArrowheads="1"/>
            </p:cNvSpPr>
            <p:nvPr/>
          </p:nvSpPr>
          <p:spPr bwMode="hidden">
            <a:xfrm>
              <a:off x="2116" y="1001"/>
              <a:ext cx="100" cy="39"/>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4" name="Oval 166"/>
            <p:cNvSpPr>
              <a:spLocks noChangeArrowheads="1"/>
            </p:cNvSpPr>
            <p:nvPr/>
          </p:nvSpPr>
          <p:spPr bwMode="hidden">
            <a:xfrm>
              <a:off x="2320" y="941"/>
              <a:ext cx="101" cy="39"/>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5" name="Oval 167"/>
            <p:cNvSpPr>
              <a:spLocks noChangeArrowheads="1"/>
            </p:cNvSpPr>
            <p:nvPr/>
          </p:nvSpPr>
          <p:spPr bwMode="hidden">
            <a:xfrm>
              <a:off x="2601" y="995"/>
              <a:ext cx="101" cy="39"/>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6" name="Oval 168"/>
            <p:cNvSpPr>
              <a:spLocks noChangeArrowheads="1"/>
            </p:cNvSpPr>
            <p:nvPr/>
          </p:nvSpPr>
          <p:spPr bwMode="hidden">
            <a:xfrm>
              <a:off x="1667" y="1420"/>
              <a:ext cx="106" cy="5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7" name="Oval 169"/>
            <p:cNvSpPr>
              <a:spLocks noChangeArrowheads="1"/>
            </p:cNvSpPr>
            <p:nvPr/>
          </p:nvSpPr>
          <p:spPr bwMode="hidden">
            <a:xfrm>
              <a:off x="2557" y="1516"/>
              <a:ext cx="123" cy="5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8" name="Oval 170"/>
            <p:cNvSpPr>
              <a:spLocks noChangeArrowheads="1"/>
            </p:cNvSpPr>
            <p:nvPr/>
          </p:nvSpPr>
          <p:spPr bwMode="hidden">
            <a:xfrm>
              <a:off x="3619" y="1287"/>
              <a:ext cx="112" cy="5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39" name="Oval 171"/>
            <p:cNvSpPr>
              <a:spLocks noChangeArrowheads="1"/>
            </p:cNvSpPr>
            <p:nvPr/>
          </p:nvSpPr>
          <p:spPr bwMode="hidden">
            <a:xfrm>
              <a:off x="3791" y="1212"/>
              <a:ext cx="111" cy="5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0" name="Oval 172"/>
            <p:cNvSpPr>
              <a:spLocks noChangeArrowheads="1"/>
            </p:cNvSpPr>
            <p:nvPr/>
          </p:nvSpPr>
          <p:spPr bwMode="hidden">
            <a:xfrm>
              <a:off x="2134" y="908"/>
              <a:ext cx="79"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1" name="Oval 173"/>
            <p:cNvSpPr>
              <a:spLocks noChangeArrowheads="1"/>
            </p:cNvSpPr>
            <p:nvPr/>
          </p:nvSpPr>
          <p:spPr bwMode="hidden">
            <a:xfrm>
              <a:off x="1264" y="908"/>
              <a:ext cx="79"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2" name="Oval 174"/>
            <p:cNvSpPr>
              <a:spLocks noChangeArrowheads="1"/>
            </p:cNvSpPr>
            <p:nvPr/>
          </p:nvSpPr>
          <p:spPr bwMode="hidden">
            <a:xfrm>
              <a:off x="1471" y="869"/>
              <a:ext cx="79"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3" name="Oval 175"/>
            <p:cNvSpPr>
              <a:spLocks noChangeArrowheads="1"/>
            </p:cNvSpPr>
            <p:nvPr/>
          </p:nvSpPr>
          <p:spPr bwMode="hidden">
            <a:xfrm>
              <a:off x="1650" y="824"/>
              <a:ext cx="83"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4" name="Oval 176"/>
            <p:cNvSpPr>
              <a:spLocks noChangeArrowheads="1"/>
            </p:cNvSpPr>
            <p:nvPr/>
          </p:nvSpPr>
          <p:spPr bwMode="hidden">
            <a:xfrm>
              <a:off x="1918" y="869"/>
              <a:ext cx="84"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5" name="Oval 177"/>
            <p:cNvSpPr>
              <a:spLocks noChangeArrowheads="1"/>
            </p:cNvSpPr>
            <p:nvPr/>
          </p:nvSpPr>
          <p:spPr bwMode="hidden">
            <a:xfrm>
              <a:off x="1720" y="923"/>
              <a:ext cx="83"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6" name="Oval 178"/>
            <p:cNvSpPr>
              <a:spLocks noChangeArrowheads="1"/>
            </p:cNvSpPr>
            <p:nvPr/>
          </p:nvSpPr>
          <p:spPr bwMode="hidden">
            <a:xfrm>
              <a:off x="1913" y="957"/>
              <a:ext cx="95"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7" name="Oval 179"/>
            <p:cNvSpPr>
              <a:spLocks noChangeArrowheads="1"/>
            </p:cNvSpPr>
            <p:nvPr/>
          </p:nvSpPr>
          <p:spPr bwMode="hidden">
            <a:xfrm>
              <a:off x="1541" y="962"/>
              <a:ext cx="89"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8" name="Oval 180"/>
            <p:cNvSpPr>
              <a:spLocks noChangeArrowheads="1"/>
            </p:cNvSpPr>
            <p:nvPr/>
          </p:nvSpPr>
          <p:spPr bwMode="hidden">
            <a:xfrm>
              <a:off x="1076" y="953"/>
              <a:ext cx="101"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49" name="Oval 181"/>
            <p:cNvSpPr>
              <a:spLocks noChangeArrowheads="1"/>
            </p:cNvSpPr>
            <p:nvPr/>
          </p:nvSpPr>
          <p:spPr bwMode="hidden">
            <a:xfrm>
              <a:off x="1983" y="4027"/>
              <a:ext cx="195" cy="105"/>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0" name="Oval 182"/>
            <p:cNvSpPr>
              <a:spLocks noChangeArrowheads="1"/>
            </p:cNvSpPr>
            <p:nvPr/>
          </p:nvSpPr>
          <p:spPr bwMode="hidden">
            <a:xfrm>
              <a:off x="2460" y="3671"/>
              <a:ext cx="196" cy="112"/>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1" name="Oval 183"/>
            <p:cNvSpPr>
              <a:spLocks noChangeArrowheads="1"/>
            </p:cNvSpPr>
            <p:nvPr/>
          </p:nvSpPr>
          <p:spPr bwMode="hidden">
            <a:xfrm>
              <a:off x="3238" y="3121"/>
              <a:ext cx="168" cy="95"/>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2" name="Oval 184"/>
            <p:cNvSpPr>
              <a:spLocks noChangeArrowheads="1"/>
            </p:cNvSpPr>
            <p:nvPr/>
          </p:nvSpPr>
          <p:spPr bwMode="hidden">
            <a:xfrm>
              <a:off x="3550" y="2880"/>
              <a:ext cx="157" cy="89"/>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3" name="Oval 185"/>
            <p:cNvSpPr>
              <a:spLocks noChangeArrowheads="1"/>
            </p:cNvSpPr>
            <p:nvPr/>
          </p:nvSpPr>
          <p:spPr bwMode="hidden">
            <a:xfrm>
              <a:off x="2892" y="3377"/>
              <a:ext cx="168" cy="95"/>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4" name="Oval 186"/>
            <p:cNvSpPr>
              <a:spLocks noChangeArrowheads="1"/>
            </p:cNvSpPr>
            <p:nvPr/>
          </p:nvSpPr>
          <p:spPr bwMode="hidden">
            <a:xfrm>
              <a:off x="3869" y="2657"/>
              <a:ext cx="151" cy="84"/>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5" name="Oval 187"/>
            <p:cNvSpPr>
              <a:spLocks noChangeArrowheads="1"/>
            </p:cNvSpPr>
            <p:nvPr/>
          </p:nvSpPr>
          <p:spPr bwMode="hidden">
            <a:xfrm>
              <a:off x="4090" y="2475"/>
              <a:ext cx="156" cy="89"/>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6" name="Oval 188"/>
            <p:cNvSpPr>
              <a:spLocks noChangeArrowheads="1"/>
            </p:cNvSpPr>
            <p:nvPr/>
          </p:nvSpPr>
          <p:spPr bwMode="hidden">
            <a:xfrm>
              <a:off x="4327" y="2314"/>
              <a:ext cx="134" cy="72"/>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7" name="Oval 189"/>
            <p:cNvSpPr>
              <a:spLocks noChangeArrowheads="1"/>
            </p:cNvSpPr>
            <p:nvPr/>
          </p:nvSpPr>
          <p:spPr bwMode="hidden">
            <a:xfrm>
              <a:off x="4712" y="2022"/>
              <a:ext cx="134" cy="73"/>
            </a:xfrm>
            <a:prstGeom prst="ellipse">
              <a:avLst/>
            </a:prstGeom>
            <a:gradFill rotWithShape="0">
              <a:gsLst>
                <a:gs pos="0">
                  <a:schemeClr val="bg2"/>
                </a:gs>
                <a:gs pos="100000">
                  <a:schemeClr val="bg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8" name="Oval 190"/>
            <p:cNvSpPr>
              <a:spLocks noChangeArrowheads="1"/>
            </p:cNvSpPr>
            <p:nvPr/>
          </p:nvSpPr>
          <p:spPr bwMode="hidden">
            <a:xfrm>
              <a:off x="4533" y="2162"/>
              <a:ext cx="139"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59" name="Oval 191"/>
            <p:cNvSpPr>
              <a:spLocks noChangeArrowheads="1"/>
            </p:cNvSpPr>
            <p:nvPr/>
          </p:nvSpPr>
          <p:spPr bwMode="hidden">
            <a:xfrm>
              <a:off x="4863" y="1920"/>
              <a:ext cx="128"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0" name="Oval 192"/>
            <p:cNvSpPr>
              <a:spLocks noChangeArrowheads="1"/>
            </p:cNvSpPr>
            <p:nvPr/>
          </p:nvSpPr>
          <p:spPr bwMode="hidden">
            <a:xfrm>
              <a:off x="5009" y="1807"/>
              <a:ext cx="128"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1" name="Oval 193"/>
            <p:cNvSpPr>
              <a:spLocks noChangeArrowheads="1"/>
            </p:cNvSpPr>
            <p:nvPr/>
          </p:nvSpPr>
          <p:spPr bwMode="hidden">
            <a:xfrm>
              <a:off x="5161" y="1702"/>
              <a:ext cx="123" cy="50"/>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2" name="Oval 194"/>
            <p:cNvSpPr>
              <a:spLocks noChangeArrowheads="1"/>
            </p:cNvSpPr>
            <p:nvPr/>
          </p:nvSpPr>
          <p:spPr bwMode="hidden">
            <a:xfrm>
              <a:off x="5277" y="1614"/>
              <a:ext cx="124" cy="51"/>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3" name="Oval 195"/>
            <p:cNvSpPr>
              <a:spLocks noChangeArrowheads="1"/>
            </p:cNvSpPr>
            <p:nvPr/>
          </p:nvSpPr>
          <p:spPr bwMode="hidden">
            <a:xfrm>
              <a:off x="5398" y="1521"/>
              <a:ext cx="123" cy="51"/>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4" name="Oval 196"/>
            <p:cNvSpPr>
              <a:spLocks noChangeArrowheads="1"/>
            </p:cNvSpPr>
            <p:nvPr/>
          </p:nvSpPr>
          <p:spPr bwMode="hidden">
            <a:xfrm>
              <a:off x="3255" y="4071"/>
              <a:ext cx="196" cy="106"/>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5" name="Oval 197"/>
            <p:cNvSpPr>
              <a:spLocks noChangeArrowheads="1"/>
            </p:cNvSpPr>
            <p:nvPr/>
          </p:nvSpPr>
          <p:spPr bwMode="hidden">
            <a:xfrm>
              <a:off x="3651" y="3693"/>
              <a:ext cx="196" cy="111"/>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6" name="Oval 198"/>
            <p:cNvSpPr>
              <a:spLocks noChangeArrowheads="1"/>
            </p:cNvSpPr>
            <p:nvPr/>
          </p:nvSpPr>
          <p:spPr bwMode="hidden">
            <a:xfrm>
              <a:off x="4773" y="3705"/>
              <a:ext cx="201" cy="106"/>
            </a:xfrm>
            <a:prstGeom prst="ellipse">
              <a:avLst/>
            </a:prstGeom>
            <a:gradFill rotWithShape="0">
              <a:gsLst>
                <a:gs pos="0">
                  <a:schemeClr val="bg1"/>
                </a:gs>
                <a:gs pos="100000">
                  <a:schemeClr val="bg1">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7" name="Oval 199"/>
            <p:cNvSpPr>
              <a:spLocks noChangeArrowheads="1"/>
            </p:cNvSpPr>
            <p:nvPr/>
          </p:nvSpPr>
          <p:spPr bwMode="hidden">
            <a:xfrm>
              <a:off x="4491" y="4049"/>
              <a:ext cx="196" cy="105"/>
            </a:xfrm>
            <a:prstGeom prst="ellipse">
              <a:avLst/>
            </a:prstGeom>
            <a:gradFill rotWithShape="0">
              <a:gsLst>
                <a:gs pos="0">
                  <a:schemeClr val="bg1"/>
                </a:gs>
                <a:gs pos="100000">
                  <a:schemeClr val="bg1">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8" name="Oval 200"/>
            <p:cNvSpPr>
              <a:spLocks noChangeArrowheads="1"/>
            </p:cNvSpPr>
            <p:nvPr/>
          </p:nvSpPr>
          <p:spPr bwMode="hidden">
            <a:xfrm>
              <a:off x="3989" y="3396"/>
              <a:ext cx="168" cy="96"/>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69" name="Oval 201"/>
            <p:cNvSpPr>
              <a:spLocks noChangeArrowheads="1"/>
            </p:cNvSpPr>
            <p:nvPr/>
          </p:nvSpPr>
          <p:spPr bwMode="hidden">
            <a:xfrm>
              <a:off x="4263" y="3141"/>
              <a:ext cx="167" cy="95"/>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0" name="Oval 202"/>
            <p:cNvSpPr>
              <a:spLocks noChangeArrowheads="1"/>
            </p:cNvSpPr>
            <p:nvPr/>
          </p:nvSpPr>
          <p:spPr bwMode="hidden">
            <a:xfrm>
              <a:off x="5044" y="3418"/>
              <a:ext cx="167" cy="95"/>
            </a:xfrm>
            <a:prstGeom prst="ellipse">
              <a:avLst/>
            </a:prstGeom>
            <a:gradFill rotWithShape="0">
              <a:gsLst>
                <a:gs pos="0">
                  <a:schemeClr val="bg1"/>
                </a:gs>
                <a:gs pos="100000">
                  <a:schemeClr val="bg1">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1" name="Oval 203"/>
            <p:cNvSpPr>
              <a:spLocks noChangeArrowheads="1"/>
            </p:cNvSpPr>
            <p:nvPr/>
          </p:nvSpPr>
          <p:spPr bwMode="hidden">
            <a:xfrm>
              <a:off x="4553" y="2873"/>
              <a:ext cx="156" cy="83"/>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2" name="Oval 204"/>
            <p:cNvSpPr>
              <a:spLocks noChangeArrowheads="1"/>
            </p:cNvSpPr>
            <p:nvPr/>
          </p:nvSpPr>
          <p:spPr bwMode="hidden">
            <a:xfrm>
              <a:off x="5293" y="3116"/>
              <a:ext cx="168" cy="95"/>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3" name="Oval 205"/>
            <p:cNvSpPr>
              <a:spLocks noChangeArrowheads="1"/>
            </p:cNvSpPr>
            <p:nvPr/>
          </p:nvSpPr>
          <p:spPr bwMode="hidden">
            <a:xfrm>
              <a:off x="5497" y="2879"/>
              <a:ext cx="156" cy="89"/>
            </a:xfrm>
            <a:prstGeom prst="ellipse">
              <a:avLst/>
            </a:prstGeom>
            <a:gradFill rotWithShape="0">
              <a:gsLst>
                <a:gs pos="0">
                  <a:schemeClr val="bg1"/>
                </a:gs>
                <a:gs pos="100000">
                  <a:schemeClr val="bg1">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4" name="Oval 206"/>
            <p:cNvSpPr>
              <a:spLocks noChangeArrowheads="1"/>
            </p:cNvSpPr>
            <p:nvPr/>
          </p:nvSpPr>
          <p:spPr bwMode="hidden">
            <a:xfrm>
              <a:off x="4772" y="2673"/>
              <a:ext cx="156" cy="83"/>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5" name="Oval 207"/>
            <p:cNvSpPr>
              <a:spLocks noChangeArrowheads="1"/>
            </p:cNvSpPr>
            <p:nvPr/>
          </p:nvSpPr>
          <p:spPr bwMode="hidden">
            <a:xfrm>
              <a:off x="4966" y="2488"/>
              <a:ext cx="156" cy="84"/>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6" name="Oval 208"/>
            <p:cNvSpPr>
              <a:spLocks noChangeArrowheads="1"/>
            </p:cNvSpPr>
            <p:nvPr/>
          </p:nvSpPr>
          <p:spPr bwMode="hidden">
            <a:xfrm>
              <a:off x="5444" y="2052"/>
              <a:ext cx="134" cy="73"/>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7" name="Oval 209"/>
            <p:cNvSpPr>
              <a:spLocks noChangeArrowheads="1"/>
            </p:cNvSpPr>
            <p:nvPr/>
          </p:nvSpPr>
          <p:spPr bwMode="hidden">
            <a:xfrm>
              <a:off x="5161" y="2314"/>
              <a:ext cx="140" cy="73"/>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8" name="Oval 210"/>
            <p:cNvSpPr>
              <a:spLocks noChangeArrowheads="1"/>
            </p:cNvSpPr>
            <p:nvPr/>
          </p:nvSpPr>
          <p:spPr bwMode="hidden">
            <a:xfrm>
              <a:off x="5318" y="2176"/>
              <a:ext cx="134" cy="61"/>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79" name="Oval 211"/>
            <p:cNvSpPr>
              <a:spLocks noChangeArrowheads="1"/>
            </p:cNvSpPr>
            <p:nvPr/>
          </p:nvSpPr>
          <p:spPr bwMode="hidden">
            <a:xfrm>
              <a:off x="5581" y="1933"/>
              <a:ext cx="128" cy="61"/>
            </a:xfrm>
            <a:prstGeom prst="ellipse">
              <a:avLst/>
            </a:prstGeom>
            <a:gradFill rotWithShape="0">
              <a:gsLst>
                <a:gs pos="0">
                  <a:schemeClr val="bg1"/>
                </a:gs>
                <a:gs pos="100000">
                  <a:schemeClr val="bg1">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80" name="Oval 212"/>
            <p:cNvSpPr>
              <a:spLocks noChangeArrowheads="1"/>
            </p:cNvSpPr>
            <p:nvPr/>
          </p:nvSpPr>
          <p:spPr bwMode="hidden">
            <a:xfrm>
              <a:off x="5689" y="1811"/>
              <a:ext cx="128" cy="61"/>
            </a:xfrm>
            <a:prstGeom prst="ellipse">
              <a:avLst/>
            </a:prstGeom>
            <a:gradFill rotWithShape="0">
              <a:gsLst>
                <a:gs pos="0">
                  <a:schemeClr val="bg1"/>
                </a:gs>
                <a:gs pos="100000">
                  <a:schemeClr val="bg1">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81" name="Oval 213"/>
            <p:cNvSpPr>
              <a:spLocks noChangeArrowheads="1"/>
            </p:cNvSpPr>
            <p:nvPr/>
          </p:nvSpPr>
          <p:spPr bwMode="hidden">
            <a:xfrm>
              <a:off x="5663" y="2680"/>
              <a:ext cx="156" cy="83"/>
            </a:xfrm>
            <a:prstGeom prst="ellipse">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82" name="Oval 214"/>
            <p:cNvSpPr>
              <a:spLocks noChangeArrowheads="1"/>
            </p:cNvSpPr>
            <p:nvPr/>
          </p:nvSpPr>
          <p:spPr bwMode="hidden">
            <a:xfrm>
              <a:off x="-65" y="2865"/>
              <a:ext cx="150" cy="89"/>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83" name="Oval 215"/>
            <p:cNvSpPr>
              <a:spLocks noChangeArrowheads="1"/>
            </p:cNvSpPr>
            <p:nvPr/>
          </p:nvSpPr>
          <p:spPr bwMode="hidden">
            <a:xfrm>
              <a:off x="2" y="2477"/>
              <a:ext cx="156" cy="89"/>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84" name="Oval 216"/>
            <p:cNvSpPr>
              <a:spLocks noChangeArrowheads="1"/>
            </p:cNvSpPr>
            <p:nvPr/>
          </p:nvSpPr>
          <p:spPr bwMode="hidden">
            <a:xfrm>
              <a:off x="-9" y="1436"/>
              <a:ext cx="106"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985" name="Oval 217"/>
            <p:cNvSpPr>
              <a:spLocks noChangeArrowheads="1"/>
            </p:cNvSpPr>
            <p:nvPr/>
          </p:nvSpPr>
          <p:spPr bwMode="hidden">
            <a:xfrm>
              <a:off x="5624" y="4010"/>
              <a:ext cx="201" cy="106"/>
            </a:xfrm>
            <a:prstGeom prst="ellipse">
              <a:avLst/>
            </a:prstGeom>
            <a:gradFill rotWithShape="0">
              <a:gsLst>
                <a:gs pos="0">
                  <a:schemeClr val="bg1"/>
                </a:gs>
                <a:gs pos="100000">
                  <a:schemeClr val="bg1">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60986" name="Rectangle 218"/>
          <p:cNvSpPr>
            <a:spLocks noGrp="1" noChangeArrowheads="1"/>
          </p:cNvSpPr>
          <p:nvPr>
            <p:ph type="ctrTitle" sz="quarter"/>
          </p:nvPr>
        </p:nvSpPr>
        <p:spPr>
          <a:xfrm>
            <a:off x="685800" y="1844675"/>
            <a:ext cx="7772400" cy="1736725"/>
          </a:xfrm>
        </p:spPr>
        <p:txBody>
          <a:bodyPr anchor="b" anchorCtr="1"/>
          <a:lstStyle>
            <a:lvl1pPr>
              <a:defRPr sz="5400"/>
            </a:lvl1pPr>
          </a:lstStyle>
          <a:p>
            <a:pPr lvl="0"/>
            <a:r>
              <a:rPr lang="en-US" noProof="0"/>
              <a:t>Click to edit Master title style</a:t>
            </a:r>
          </a:p>
        </p:txBody>
      </p:sp>
      <p:sp>
        <p:nvSpPr>
          <p:cNvPr id="160987" name="Rectangle 219"/>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noProof="0"/>
              <a:t>Click to edit Master subtitle style</a:t>
            </a:r>
          </a:p>
        </p:txBody>
      </p:sp>
      <p:sp>
        <p:nvSpPr>
          <p:cNvPr id="160988" name="Rectangle 220"/>
          <p:cNvSpPr>
            <a:spLocks noGrp="1" noChangeArrowheads="1"/>
          </p:cNvSpPr>
          <p:nvPr>
            <p:ph type="dt" sz="quarter" idx="2"/>
          </p:nvPr>
        </p:nvSpPr>
        <p:spPr/>
        <p:txBody>
          <a:bodyPr/>
          <a:lstStyle>
            <a:lvl1pPr>
              <a:defRPr/>
            </a:lvl1pPr>
          </a:lstStyle>
          <a:p>
            <a:endParaRPr lang="en-US"/>
          </a:p>
        </p:txBody>
      </p:sp>
      <p:sp>
        <p:nvSpPr>
          <p:cNvPr id="160989" name="Rectangle 221"/>
          <p:cNvSpPr>
            <a:spLocks noGrp="1" noChangeArrowheads="1"/>
          </p:cNvSpPr>
          <p:nvPr>
            <p:ph type="ftr" sz="quarter" idx="3"/>
          </p:nvPr>
        </p:nvSpPr>
        <p:spPr>
          <a:xfrm>
            <a:off x="3124200" y="6248400"/>
            <a:ext cx="2895600" cy="457200"/>
          </a:xfrm>
        </p:spPr>
        <p:txBody>
          <a:bodyPr/>
          <a:lstStyle>
            <a:lvl1pPr>
              <a:defRPr/>
            </a:lvl1pPr>
          </a:lstStyle>
          <a:p>
            <a:endParaRPr lang="en-US"/>
          </a:p>
        </p:txBody>
      </p:sp>
      <p:sp>
        <p:nvSpPr>
          <p:cNvPr id="160990" name="Rectangle 222"/>
          <p:cNvSpPr>
            <a:spLocks noGrp="1" noChangeArrowheads="1"/>
          </p:cNvSpPr>
          <p:nvPr>
            <p:ph type="sldNum" sz="quarter" idx="4"/>
          </p:nvPr>
        </p:nvSpPr>
        <p:spPr/>
        <p:txBody>
          <a:bodyPr/>
          <a:lstStyle>
            <a:lvl1pPr>
              <a:defRPr/>
            </a:lvl1pPr>
          </a:lstStyle>
          <a:p>
            <a:fld id="{21BAB6EE-EAEA-4561-8880-8DF9D3AB286A}" type="slidenum">
              <a:rPr lang="en-US" smtClean="0"/>
              <a:pPr/>
              <a:t>‹#›</a:t>
            </a:fld>
            <a:endParaRPr lang="en-US"/>
          </a:p>
        </p:txBody>
      </p:sp>
    </p:spTree>
    <p:extLst>
      <p:ext uri="{BB962C8B-B14F-4D97-AF65-F5344CB8AC3E}">
        <p14:creationId xmlns:p14="http://schemas.microsoft.com/office/powerpoint/2010/main" val="72651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5" name="Date Placeholder 4"/>
          <p:cNvSpPr>
            <a:spLocks noGrp="1"/>
          </p:cNvSpPr>
          <p:nvPr>
            <p:ph type="dt" sz="half" idx="11"/>
          </p:nvPr>
        </p:nvSpPr>
        <p:spPr/>
        <p:txBody>
          <a:bodyPr/>
          <a:lstStyle>
            <a:lvl1pPr>
              <a:defRPr/>
            </a:lvl1pPr>
          </a:lstStyle>
          <a:p>
            <a:endParaRPr lang="en-US"/>
          </a:p>
        </p:txBody>
      </p:sp>
      <p:sp>
        <p:nvSpPr>
          <p:cNvPr id="6" name="Footer Placeholder 5"/>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2818257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5" name="Date Placeholder 4"/>
          <p:cNvSpPr>
            <a:spLocks noGrp="1"/>
          </p:cNvSpPr>
          <p:nvPr>
            <p:ph type="dt" sz="half" idx="11"/>
          </p:nvPr>
        </p:nvSpPr>
        <p:spPr/>
        <p:txBody>
          <a:bodyPr/>
          <a:lstStyle>
            <a:lvl1pPr>
              <a:defRPr/>
            </a:lvl1pPr>
          </a:lstStyle>
          <a:p>
            <a:endParaRPr lang="en-US"/>
          </a:p>
        </p:txBody>
      </p:sp>
      <p:sp>
        <p:nvSpPr>
          <p:cNvPr id="6" name="Footer Placeholder 5"/>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4173644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3350"/>
            <a:ext cx="4038600" cy="219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6553200" y="6243638"/>
            <a:ext cx="2133600" cy="457200"/>
          </a:xfrm>
        </p:spPr>
        <p:txBody>
          <a:bodyPr/>
          <a:lstStyle>
            <a:lvl1pPr>
              <a:defRPr/>
            </a:lvl1pPr>
          </a:lstStyle>
          <a:p>
            <a:fld id="{21BAB6EE-EAEA-4561-8880-8DF9D3AB286A}" type="slidenum">
              <a:rPr lang="en-US" smtClean="0"/>
              <a:pPr/>
              <a:t>‹#›</a:t>
            </a:fld>
            <a:endParaRPr lang="en-US"/>
          </a:p>
        </p:txBody>
      </p:sp>
      <p:sp>
        <p:nvSpPr>
          <p:cNvPr id="7" name="Date Placeholder 6"/>
          <p:cNvSpPr>
            <a:spLocks noGrp="1"/>
          </p:cNvSpPr>
          <p:nvPr>
            <p:ph type="dt" sz="half" idx="11"/>
          </p:nvPr>
        </p:nvSpPr>
        <p:spPr>
          <a:xfrm>
            <a:off x="457200" y="6243638"/>
            <a:ext cx="2133600" cy="457200"/>
          </a:xfrm>
        </p:spPr>
        <p:txBody>
          <a:bodyPr/>
          <a:lstStyle>
            <a:lvl1pPr>
              <a:defRPr/>
            </a:lvl1pPr>
          </a:lstStyle>
          <a:p>
            <a:endParaRPr lang="en-US"/>
          </a:p>
        </p:txBody>
      </p:sp>
      <p:sp>
        <p:nvSpPr>
          <p:cNvPr id="8" name="Footer Placeholder 7"/>
          <p:cNvSpPr>
            <a:spLocks noGrp="1"/>
          </p:cNvSpPr>
          <p:nvPr>
            <p:ph type="ftr" sz="quarter" idx="12"/>
          </p:nvPr>
        </p:nvSpPr>
        <p:spPr>
          <a:xfrm>
            <a:off x="3124200" y="6243638"/>
            <a:ext cx="2895600" cy="457200"/>
          </a:xfrm>
        </p:spPr>
        <p:txBody>
          <a:bodyPr/>
          <a:lstStyle>
            <a:lvl1pPr>
              <a:defRPr/>
            </a:lvl1pPr>
          </a:lstStyle>
          <a:p>
            <a:endParaRPr lang="en-US"/>
          </a:p>
        </p:txBody>
      </p:sp>
    </p:spTree>
    <p:extLst>
      <p:ext uri="{BB962C8B-B14F-4D97-AF65-F5344CB8AC3E}">
        <p14:creationId xmlns:p14="http://schemas.microsoft.com/office/powerpoint/2010/main" val="276608750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5" name="Date Placeholder 4"/>
          <p:cNvSpPr>
            <a:spLocks noGrp="1"/>
          </p:cNvSpPr>
          <p:nvPr>
            <p:ph type="dt" sz="half" idx="11"/>
          </p:nvPr>
        </p:nvSpPr>
        <p:spPr/>
        <p:txBody>
          <a:bodyPr/>
          <a:lstStyle>
            <a:lvl1pPr>
              <a:defRPr/>
            </a:lvl1pPr>
          </a:lstStyle>
          <a:p>
            <a:endParaRPr lang="en-US"/>
          </a:p>
        </p:txBody>
      </p:sp>
      <p:sp>
        <p:nvSpPr>
          <p:cNvPr id="6" name="Footer Placeholder 5"/>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370027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5" name="Date Placeholder 4"/>
          <p:cNvSpPr>
            <a:spLocks noGrp="1"/>
          </p:cNvSpPr>
          <p:nvPr>
            <p:ph type="dt" sz="half" idx="11"/>
          </p:nvPr>
        </p:nvSpPr>
        <p:spPr/>
        <p:txBody>
          <a:bodyPr/>
          <a:lstStyle>
            <a:lvl1pPr>
              <a:defRPr/>
            </a:lvl1pPr>
          </a:lstStyle>
          <a:p>
            <a:endParaRPr lang="en-US"/>
          </a:p>
        </p:txBody>
      </p:sp>
      <p:sp>
        <p:nvSpPr>
          <p:cNvPr id="6" name="Footer Placeholder 5"/>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306929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6" name="Date Placeholder 5"/>
          <p:cNvSpPr>
            <a:spLocks noGrp="1"/>
          </p:cNvSpPr>
          <p:nvPr>
            <p:ph type="dt" sz="half" idx="11"/>
          </p:nvPr>
        </p:nvSpPr>
        <p:spPr/>
        <p:txBody>
          <a:bodyPr/>
          <a:lstStyle>
            <a:lvl1pPr>
              <a:defRPr/>
            </a:lvl1pPr>
          </a:lstStyle>
          <a:p>
            <a:endParaRPr lang="en-US"/>
          </a:p>
        </p:txBody>
      </p:sp>
      <p:sp>
        <p:nvSpPr>
          <p:cNvPr id="7" name="Footer Placeholder 6"/>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1291740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8" name="Date Placeholder 7"/>
          <p:cNvSpPr>
            <a:spLocks noGrp="1"/>
          </p:cNvSpPr>
          <p:nvPr>
            <p:ph type="dt" sz="half" idx="11"/>
          </p:nvPr>
        </p:nvSpPr>
        <p:spPr/>
        <p:txBody>
          <a:bodyPr/>
          <a:lstStyle>
            <a:lvl1pPr>
              <a:defRPr/>
            </a:lvl1pPr>
          </a:lstStyle>
          <a:p>
            <a:endParaRPr lang="en-US"/>
          </a:p>
        </p:txBody>
      </p:sp>
      <p:sp>
        <p:nvSpPr>
          <p:cNvPr id="9" name="Footer Placeholder 8"/>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412381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4" name="Date Placeholder 3"/>
          <p:cNvSpPr>
            <a:spLocks noGrp="1"/>
          </p:cNvSpPr>
          <p:nvPr>
            <p:ph type="dt" sz="half" idx="11"/>
          </p:nvPr>
        </p:nvSpPr>
        <p:spPr/>
        <p:txBody>
          <a:bodyPr/>
          <a:lstStyle>
            <a:lvl1pPr>
              <a:defRPr/>
            </a:lvl1pPr>
          </a:lstStyle>
          <a:p>
            <a:endParaRPr lang="en-US"/>
          </a:p>
        </p:txBody>
      </p:sp>
      <p:sp>
        <p:nvSpPr>
          <p:cNvPr id="5" name="Footer Placeholder 4"/>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122691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3" name="Date Placeholder 2"/>
          <p:cNvSpPr>
            <a:spLocks noGrp="1"/>
          </p:cNvSpPr>
          <p:nvPr>
            <p:ph type="dt" sz="half" idx="11"/>
          </p:nvPr>
        </p:nvSpPr>
        <p:spPr/>
        <p:txBody>
          <a:bodyPr/>
          <a:lstStyle>
            <a:lvl1pPr>
              <a:defRPr/>
            </a:lvl1pPr>
          </a:lstStyle>
          <a:p>
            <a:endParaRPr lang="en-US"/>
          </a:p>
        </p:txBody>
      </p:sp>
      <p:sp>
        <p:nvSpPr>
          <p:cNvPr id="4" name="Footer Placeholder 3"/>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2433067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6" name="Date Placeholder 5"/>
          <p:cNvSpPr>
            <a:spLocks noGrp="1"/>
          </p:cNvSpPr>
          <p:nvPr>
            <p:ph type="dt" sz="half" idx="11"/>
          </p:nvPr>
        </p:nvSpPr>
        <p:spPr/>
        <p:txBody>
          <a:bodyPr/>
          <a:lstStyle>
            <a:lvl1pPr>
              <a:defRPr/>
            </a:lvl1pPr>
          </a:lstStyle>
          <a:p>
            <a:endParaRPr lang="en-US"/>
          </a:p>
        </p:txBody>
      </p:sp>
      <p:sp>
        <p:nvSpPr>
          <p:cNvPr id="7" name="Footer Placeholder 6"/>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1475698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21BAB6EE-EAEA-4561-8880-8DF9D3AB286A}" type="slidenum">
              <a:rPr lang="en-US" smtClean="0"/>
              <a:pPr/>
              <a:t>‹#›</a:t>
            </a:fld>
            <a:endParaRPr lang="en-US"/>
          </a:p>
        </p:txBody>
      </p:sp>
      <p:sp>
        <p:nvSpPr>
          <p:cNvPr id="6" name="Date Placeholder 5"/>
          <p:cNvSpPr>
            <a:spLocks noGrp="1"/>
          </p:cNvSpPr>
          <p:nvPr>
            <p:ph type="dt" sz="half" idx="11"/>
          </p:nvPr>
        </p:nvSpPr>
        <p:spPr/>
        <p:txBody>
          <a:bodyPr/>
          <a:lstStyle>
            <a:lvl1pPr>
              <a:defRPr/>
            </a:lvl1pPr>
          </a:lstStyle>
          <a:p>
            <a:endParaRPr lang="en-US"/>
          </a:p>
        </p:txBody>
      </p:sp>
      <p:sp>
        <p:nvSpPr>
          <p:cNvPr id="7" name="Footer Placeholder 6"/>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3865936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2700000" scaled="1"/>
        </a:gradFill>
        <a:effectLst/>
      </p:bgPr>
    </p:bg>
    <p:spTree>
      <p:nvGrpSpPr>
        <p:cNvPr id="1" name=""/>
        <p:cNvGrpSpPr/>
        <p:nvPr/>
      </p:nvGrpSpPr>
      <p:grpSpPr>
        <a:xfrm>
          <a:off x="0" y="0"/>
          <a:ext cx="0" cy="0"/>
          <a:chOff x="0" y="0"/>
          <a:chExt cx="0" cy="0"/>
        </a:xfrm>
      </p:grpSpPr>
      <p:grpSp>
        <p:nvGrpSpPr>
          <p:cNvPr id="159746" name="Group 2"/>
          <p:cNvGrpSpPr>
            <a:grpSpLocks/>
          </p:cNvGrpSpPr>
          <p:nvPr/>
        </p:nvGrpSpPr>
        <p:grpSpPr bwMode="auto">
          <a:xfrm>
            <a:off x="-496888" y="1308100"/>
            <a:ext cx="10429876" cy="5908675"/>
            <a:chOff x="-313" y="824"/>
            <a:chExt cx="6570" cy="3722"/>
          </a:xfrm>
        </p:grpSpPr>
        <p:sp>
          <p:nvSpPr>
            <p:cNvPr id="159747" name="Rectangle 3"/>
            <p:cNvSpPr>
              <a:spLocks noChangeArrowheads="1"/>
            </p:cNvSpPr>
            <p:nvPr/>
          </p:nvSpPr>
          <p:spPr bwMode="hidden">
            <a:xfrm rot="20798144" flipV="1">
              <a:off x="-14" y="1033"/>
              <a:ext cx="1744"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48" name="Rectangle 4"/>
            <p:cNvSpPr>
              <a:spLocks noChangeArrowheads="1"/>
            </p:cNvSpPr>
            <p:nvPr/>
          </p:nvSpPr>
          <p:spPr bwMode="hidden">
            <a:xfrm rot="20774366" flipV="1">
              <a:off x="-24" y="1127"/>
              <a:ext cx="2033"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49" name="Rectangle 5"/>
            <p:cNvSpPr>
              <a:spLocks noChangeArrowheads="1"/>
            </p:cNvSpPr>
            <p:nvPr/>
          </p:nvSpPr>
          <p:spPr bwMode="hidden">
            <a:xfrm rot="20757421" flipV="1">
              <a:off x="-27" y="1198"/>
              <a:ext cx="2246"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0" name="Rectangle 6"/>
            <p:cNvSpPr>
              <a:spLocks noChangeArrowheads="1"/>
            </p:cNvSpPr>
            <p:nvPr/>
          </p:nvSpPr>
          <p:spPr bwMode="hidden">
            <a:xfrm rot="20684206" flipV="1">
              <a:off x="-43" y="1283"/>
              <a:ext cx="2476"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1" name="Rectangle 7"/>
            <p:cNvSpPr>
              <a:spLocks noChangeArrowheads="1"/>
            </p:cNvSpPr>
            <p:nvPr/>
          </p:nvSpPr>
          <p:spPr bwMode="hidden">
            <a:xfrm rot="20631226" flipV="1">
              <a:off x="-51" y="1397"/>
              <a:ext cx="2770"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2" name="Rectangle 8"/>
            <p:cNvSpPr>
              <a:spLocks noChangeArrowheads="1"/>
            </p:cNvSpPr>
            <p:nvPr/>
          </p:nvSpPr>
          <p:spPr bwMode="hidden">
            <a:xfrm rot="20554235" flipV="1">
              <a:off x="-65" y="1523"/>
              <a:ext cx="3058"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3" name="Rectangle 9"/>
            <p:cNvSpPr>
              <a:spLocks noChangeArrowheads="1"/>
            </p:cNvSpPr>
            <p:nvPr/>
          </p:nvSpPr>
          <p:spPr bwMode="hidden">
            <a:xfrm rot="20466593" flipV="1">
              <a:off x="-93" y="1694"/>
              <a:ext cx="3403" cy="6"/>
            </a:xfrm>
            <a:prstGeom prst="rect">
              <a:avLst/>
            </a:prstGeom>
            <a:gradFill rotWithShape="0">
              <a:gsLst>
                <a:gs pos="0">
                  <a:schemeClr val="bg1">
                    <a:gamma/>
                    <a:shade val="90980"/>
                    <a:invGamma/>
                  </a:schemeClr>
                </a:gs>
                <a:gs pos="100000">
                  <a:schemeClr val="bg1"/>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4" name="Rectangle 10"/>
            <p:cNvSpPr>
              <a:spLocks noChangeArrowheads="1"/>
            </p:cNvSpPr>
            <p:nvPr/>
          </p:nvSpPr>
          <p:spPr bwMode="hidden">
            <a:xfrm rot="20343219" flipV="1">
              <a:off x="-99" y="1863"/>
              <a:ext cx="3749" cy="6"/>
            </a:xfrm>
            <a:prstGeom prst="rect">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5" name="Rectangle 11"/>
            <p:cNvSpPr>
              <a:spLocks noChangeArrowheads="1"/>
            </p:cNvSpPr>
            <p:nvPr/>
          </p:nvSpPr>
          <p:spPr bwMode="hidden">
            <a:xfrm rot="20211065" flipV="1">
              <a:off x="-165" y="2053"/>
              <a:ext cx="4209" cy="6"/>
            </a:xfrm>
            <a:prstGeom prst="rect">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6" name="Rectangle 12"/>
            <p:cNvSpPr>
              <a:spLocks noChangeArrowheads="1"/>
            </p:cNvSpPr>
            <p:nvPr/>
          </p:nvSpPr>
          <p:spPr bwMode="hidden">
            <a:xfrm rot="20102912" flipV="1">
              <a:off x="-214" y="2289"/>
              <a:ext cx="4612" cy="6"/>
            </a:xfrm>
            <a:prstGeom prst="rect">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7" name="Rectangle 13"/>
            <p:cNvSpPr>
              <a:spLocks noChangeArrowheads="1"/>
            </p:cNvSpPr>
            <p:nvPr/>
          </p:nvSpPr>
          <p:spPr bwMode="hidden">
            <a:xfrm rot="19923405" flipV="1">
              <a:off x="-313" y="2617"/>
              <a:ext cx="5200"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8" name="Rectangle 14"/>
            <p:cNvSpPr>
              <a:spLocks noChangeArrowheads="1"/>
            </p:cNvSpPr>
            <p:nvPr/>
          </p:nvSpPr>
          <p:spPr bwMode="hidden">
            <a:xfrm rot="19686284" flipV="1">
              <a:off x="9" y="2881"/>
              <a:ext cx="5401" cy="6"/>
            </a:xfrm>
            <a:prstGeom prst="rect">
              <a:avLst/>
            </a:prstGeom>
            <a:gradFill rotWithShape="0">
              <a:gsLst>
                <a:gs pos="0">
                  <a:schemeClr val="bg1"/>
                </a:gs>
                <a:gs pos="100000">
                  <a:schemeClr val="bg1">
                    <a:gamma/>
                    <a:shade val="46275"/>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59" name="Rectangle 15"/>
            <p:cNvSpPr>
              <a:spLocks noChangeArrowheads="1"/>
            </p:cNvSpPr>
            <p:nvPr/>
          </p:nvSpPr>
          <p:spPr bwMode="hidden">
            <a:xfrm rot="19383534" flipV="1">
              <a:off x="1319" y="2928"/>
              <a:ext cx="4612" cy="6"/>
            </a:xfrm>
            <a:prstGeom prst="rect">
              <a:avLst/>
            </a:prstGeom>
            <a:gradFill rotWithShape="0">
              <a:gsLst>
                <a:gs pos="0">
                  <a:schemeClr val="bg1"/>
                </a:gs>
                <a:gs pos="100000">
                  <a:schemeClr val="bg1">
                    <a:gamma/>
                    <a:shade val="30196"/>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60" name="Rectangle 16"/>
            <p:cNvSpPr>
              <a:spLocks noChangeArrowheads="1"/>
            </p:cNvSpPr>
            <p:nvPr/>
          </p:nvSpPr>
          <p:spPr bwMode="hidden">
            <a:xfrm rot="18994182" flipV="1">
              <a:off x="2681" y="3071"/>
              <a:ext cx="3576" cy="6"/>
            </a:xfrm>
            <a:prstGeom prst="rect">
              <a:avLst/>
            </a:prstGeom>
            <a:gradFill rotWithShape="0">
              <a:gsLst>
                <a:gs pos="0">
                  <a:schemeClr val="bg1"/>
                </a:gs>
                <a:gs pos="100000">
                  <a:schemeClr val="bg1">
                    <a:gamma/>
                    <a:shade val="313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61" name="Rectangle 17"/>
            <p:cNvSpPr>
              <a:spLocks noChangeArrowheads="1"/>
            </p:cNvSpPr>
            <p:nvPr/>
          </p:nvSpPr>
          <p:spPr bwMode="hidden">
            <a:xfrm rot="18603245" flipV="1">
              <a:off x="4052" y="3504"/>
              <a:ext cx="2079" cy="6"/>
            </a:xfrm>
            <a:prstGeom prst="rect">
              <a:avLst/>
            </a:prstGeom>
            <a:gradFill rotWithShape="0">
              <a:gsLst>
                <a:gs pos="0">
                  <a:schemeClr val="bg1"/>
                </a:gs>
                <a:gs pos="100000">
                  <a:schemeClr val="bg1">
                    <a:gamma/>
                    <a:shade val="0"/>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p>
              <a:pPr algn="ctr" eaLnBrk="1" hangingPunct="1"/>
              <a:endParaRPr lang="en-US">
                <a:effectLst>
                  <a:outerShdw blurRad="38100" dist="38100" dir="2700000" algn="tl">
                    <a:srgbClr val="000000"/>
                  </a:outerShdw>
                </a:effectLst>
              </a:endParaRPr>
            </a:p>
          </p:txBody>
        </p:sp>
        <p:sp>
          <p:nvSpPr>
            <p:cNvPr id="159762" name="Rectangle 18"/>
            <p:cNvSpPr>
              <a:spLocks noChangeArrowheads="1"/>
            </p:cNvSpPr>
            <p:nvPr/>
          </p:nvSpPr>
          <p:spPr bwMode="hidden">
            <a:xfrm rot="39991575" flipH="1" flipV="1">
              <a:off x="5368" y="4167"/>
              <a:ext cx="501" cy="6"/>
            </a:xfrm>
            <a:prstGeom prst="rect">
              <a:avLst/>
            </a:prstGeom>
            <a:gradFill rotWithShape="0">
              <a:gsLst>
                <a:gs pos="0">
                  <a:schemeClr val="bg1"/>
                </a:gs>
                <a:gs pos="100000">
                  <a:schemeClr val="bg1">
                    <a:gamma/>
                    <a:shade val="0"/>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p>
              <a:pPr algn="ctr" eaLnBrk="1" hangingPunct="1"/>
              <a:endParaRPr lang="en-US">
                <a:effectLst>
                  <a:outerShdw blurRad="38100" dist="38100" dir="2700000" algn="tl">
                    <a:srgbClr val="000000"/>
                  </a:outerShdw>
                </a:effectLst>
              </a:endParaRPr>
            </a:p>
          </p:txBody>
        </p:sp>
        <p:sp>
          <p:nvSpPr>
            <p:cNvPr id="159763" name="Rectangle 19"/>
            <p:cNvSpPr>
              <a:spLocks noChangeArrowheads="1"/>
            </p:cNvSpPr>
            <p:nvPr/>
          </p:nvSpPr>
          <p:spPr bwMode="hidden">
            <a:xfrm rot="-20541361">
              <a:off x="-146" y="2360"/>
              <a:ext cx="6046" cy="6"/>
            </a:xfrm>
            <a:prstGeom prst="rect">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64" name="Rectangle 20"/>
            <p:cNvSpPr>
              <a:spLocks noChangeArrowheads="1"/>
            </p:cNvSpPr>
            <p:nvPr/>
          </p:nvSpPr>
          <p:spPr bwMode="hidden">
            <a:xfrm rot="-20036206">
              <a:off x="-198" y="3396"/>
              <a:ext cx="4142" cy="6"/>
            </a:xfrm>
            <a:prstGeom prst="rect">
              <a:avLst/>
            </a:prstGeom>
            <a:gradFill rotWithShape="0">
              <a:gsLst>
                <a:gs pos="0">
                  <a:schemeClr val="bg1"/>
                </a:gs>
                <a:gs pos="100000">
                  <a:schemeClr val="bg1">
                    <a:gamma/>
                    <a:shade val="63529"/>
                    <a:invGamma/>
                  </a:schemeClr>
                </a:gs>
              </a:gsLst>
              <a:lin ang="2700000" scaled="1"/>
            </a:gra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65" name="Rectangle 21"/>
            <p:cNvSpPr>
              <a:spLocks noChangeArrowheads="1"/>
            </p:cNvSpPr>
            <p:nvPr/>
          </p:nvSpPr>
          <p:spPr bwMode="hidden">
            <a:xfrm rot="1732981">
              <a:off x="-165" y="3624"/>
              <a:ext cx="2804" cy="6"/>
            </a:xfrm>
            <a:prstGeom prst="rect">
              <a:avLst/>
            </a:prstGeom>
            <a:gradFill rotWithShape="0">
              <a:gsLst>
                <a:gs pos="0">
                  <a:schemeClr val="bg1"/>
                </a:gs>
                <a:gs pos="100000">
                  <a:schemeClr val="bg1">
                    <a:gamma/>
                    <a:shade val="63529"/>
                    <a:invGamma/>
                  </a:schemeClr>
                </a:gs>
              </a:gsLst>
              <a:lin ang="2700000" scaled="1"/>
            </a:gra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66" name="Rectangle 22"/>
            <p:cNvSpPr>
              <a:spLocks noChangeArrowheads="1"/>
            </p:cNvSpPr>
            <p:nvPr/>
          </p:nvSpPr>
          <p:spPr bwMode="hidden">
            <a:xfrm rot="1969083">
              <a:off x="-110" y="3922"/>
              <a:ext cx="1400" cy="6"/>
            </a:xfrm>
            <a:prstGeom prst="rect">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67" name="Rectangle 23"/>
            <p:cNvSpPr>
              <a:spLocks noChangeArrowheads="1"/>
            </p:cNvSpPr>
            <p:nvPr/>
          </p:nvSpPr>
          <p:spPr bwMode="hidden">
            <a:xfrm rot="-20213826">
              <a:off x="-216" y="3221"/>
              <a:ext cx="5477" cy="6"/>
            </a:xfrm>
            <a:prstGeom prst="rect">
              <a:avLst/>
            </a:prstGeom>
            <a:gradFill rotWithShape="0">
              <a:gsLst>
                <a:gs pos="0">
                  <a:schemeClr val="bg1"/>
                </a:gs>
                <a:gs pos="100000">
                  <a:schemeClr val="bg1">
                    <a:gamma/>
                    <a:shade val="4862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68" name="Rectangle 24"/>
            <p:cNvSpPr>
              <a:spLocks noChangeArrowheads="1"/>
            </p:cNvSpPr>
            <p:nvPr/>
          </p:nvSpPr>
          <p:spPr bwMode="hidden">
            <a:xfrm rot="22583969">
              <a:off x="-115" y="2129"/>
              <a:ext cx="6016" cy="6"/>
            </a:xfrm>
            <a:prstGeom prst="rect">
              <a:avLst/>
            </a:prstGeom>
            <a:gradFill rotWithShape="0">
              <a:gsLst>
                <a:gs pos="0">
                  <a:schemeClr val="bg1"/>
                </a:gs>
                <a:gs pos="100000">
                  <a:schemeClr val="bg1">
                    <a:gamma/>
                    <a:shade val="57647"/>
                    <a:invGamma/>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69" name="Rectangle 25"/>
            <p:cNvSpPr>
              <a:spLocks noChangeArrowheads="1"/>
            </p:cNvSpPr>
            <p:nvPr/>
          </p:nvSpPr>
          <p:spPr bwMode="hidden">
            <a:xfrm rot="930109" flipV="1">
              <a:off x="80" y="1946"/>
              <a:ext cx="5756"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70" name="Rectangle 26"/>
            <p:cNvSpPr>
              <a:spLocks noChangeArrowheads="1"/>
            </p:cNvSpPr>
            <p:nvPr/>
          </p:nvSpPr>
          <p:spPr bwMode="hidden">
            <a:xfrm rot="-20731987">
              <a:off x="374" y="1802"/>
              <a:ext cx="5475"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71" name="Rectangle 27"/>
            <p:cNvSpPr>
              <a:spLocks noChangeArrowheads="1"/>
            </p:cNvSpPr>
            <p:nvPr/>
          </p:nvSpPr>
          <p:spPr bwMode="hidden">
            <a:xfrm rot="-64024402">
              <a:off x="848" y="1582"/>
              <a:ext cx="4976"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72" name="Rectangle 28"/>
            <p:cNvSpPr>
              <a:spLocks noChangeArrowheads="1"/>
            </p:cNvSpPr>
            <p:nvPr/>
          </p:nvSpPr>
          <p:spPr bwMode="hidden">
            <a:xfrm rot="-42464612">
              <a:off x="1053" y="1476"/>
              <a:ext cx="4759"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73" name="Rectangle 29"/>
            <p:cNvSpPr>
              <a:spLocks noChangeArrowheads="1"/>
            </p:cNvSpPr>
            <p:nvPr/>
          </p:nvSpPr>
          <p:spPr bwMode="hidden">
            <a:xfrm rot="-20907336">
              <a:off x="1244" y="1377"/>
              <a:ext cx="4557" cy="6"/>
            </a:xfrm>
            <a:prstGeom prst="rect">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1" hangingPunct="1"/>
              <a:endParaRPr lang="en-US">
                <a:effectLst>
                  <a:outerShdw blurRad="38100" dist="38100" dir="2700000" algn="tl">
                    <a:srgbClr val="000000"/>
                  </a:outerShdw>
                </a:effectLst>
              </a:endParaRPr>
            </a:p>
          </p:txBody>
        </p:sp>
        <p:sp>
          <p:nvSpPr>
            <p:cNvPr id="159774" name="Rectangle 30"/>
            <p:cNvSpPr>
              <a:spLocks noChangeArrowheads="1"/>
            </p:cNvSpPr>
            <p:nvPr/>
          </p:nvSpPr>
          <p:spPr bwMode="hidden">
            <a:xfrm rot="655690" flipV="1">
              <a:off x="1487" y="1305"/>
              <a:ext cx="4314" cy="6"/>
            </a:xfrm>
            <a:prstGeom prst="rect">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75" name="Rectangle 31"/>
            <p:cNvSpPr>
              <a:spLocks noChangeArrowheads="1"/>
            </p:cNvSpPr>
            <p:nvPr/>
          </p:nvSpPr>
          <p:spPr bwMode="hidden">
            <a:xfrm rot="636921" flipV="1">
              <a:off x="1650" y="1218"/>
              <a:ext cx="4154" cy="6"/>
            </a:xfrm>
            <a:prstGeom prst="rect">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76" name="Rectangle 32"/>
            <p:cNvSpPr>
              <a:spLocks noChangeArrowheads="1"/>
            </p:cNvSpPr>
            <p:nvPr/>
          </p:nvSpPr>
          <p:spPr bwMode="hidden">
            <a:xfrm rot="803987" flipV="1">
              <a:off x="611" y="1684"/>
              <a:ext cx="5204" cy="6"/>
            </a:xfrm>
            <a:prstGeom prst="rect">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77" name="Rectangle 33"/>
            <p:cNvSpPr>
              <a:spLocks noChangeArrowheads="1"/>
            </p:cNvSpPr>
            <p:nvPr/>
          </p:nvSpPr>
          <p:spPr bwMode="hidden">
            <a:xfrm rot="1273217" flipV="1">
              <a:off x="-204" y="2976"/>
              <a:ext cx="6150" cy="6"/>
            </a:xfrm>
            <a:prstGeom prst="rect">
              <a:avLst/>
            </a:prstGeom>
            <a:gradFill rotWithShape="0">
              <a:gsLst>
                <a:gs pos="0">
                  <a:schemeClr val="bg1"/>
                </a:gs>
                <a:gs pos="100000">
                  <a:schemeClr val="bg1">
                    <a:gamma/>
                    <a:shade val="54510"/>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78" name="Rectangle 34"/>
            <p:cNvSpPr>
              <a:spLocks noChangeArrowheads="1"/>
            </p:cNvSpPr>
            <p:nvPr/>
          </p:nvSpPr>
          <p:spPr bwMode="hidden">
            <a:xfrm rot="1169729" flipV="1">
              <a:off x="-174" y="2663"/>
              <a:ext cx="6104" cy="6"/>
            </a:xfrm>
            <a:prstGeom prst="rect">
              <a:avLst/>
            </a:prstGeom>
            <a:gradFill rotWithShape="0">
              <a:gsLst>
                <a:gs pos="0">
                  <a:schemeClr val="bg1"/>
                </a:gs>
                <a:gs pos="100000">
                  <a:schemeClr val="bg1">
                    <a:gamma/>
                    <a:shade val="51373"/>
                    <a:invGamma/>
                  </a:schemeClr>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pPr algn="ctr" eaLnBrk="1" hangingPunct="1"/>
              <a:endParaRPr lang="en-US">
                <a:effectLst>
                  <a:outerShdw blurRad="38100" dist="38100" dir="2700000" algn="tl">
                    <a:srgbClr val="000000"/>
                  </a:outerShdw>
                </a:effectLst>
              </a:endParaRPr>
            </a:p>
          </p:txBody>
        </p:sp>
        <p:sp>
          <p:nvSpPr>
            <p:cNvPr id="159779" name="Oval 35"/>
            <p:cNvSpPr>
              <a:spLocks noChangeArrowheads="1"/>
            </p:cNvSpPr>
            <p:nvPr/>
          </p:nvSpPr>
          <p:spPr bwMode="hidden">
            <a:xfrm>
              <a:off x="740" y="3359"/>
              <a:ext cx="168" cy="96"/>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0" name="Oval 36"/>
            <p:cNvSpPr>
              <a:spLocks noChangeArrowheads="1"/>
            </p:cNvSpPr>
            <p:nvPr/>
          </p:nvSpPr>
          <p:spPr bwMode="hidden">
            <a:xfrm>
              <a:off x="236" y="3074"/>
              <a:ext cx="168" cy="95"/>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1" name="Oval 37"/>
            <p:cNvSpPr>
              <a:spLocks noChangeArrowheads="1"/>
            </p:cNvSpPr>
            <p:nvPr/>
          </p:nvSpPr>
          <p:spPr bwMode="hidden">
            <a:xfrm>
              <a:off x="159" y="3652"/>
              <a:ext cx="196" cy="106"/>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2" name="Oval 38"/>
            <p:cNvSpPr>
              <a:spLocks noChangeArrowheads="1"/>
            </p:cNvSpPr>
            <p:nvPr/>
          </p:nvSpPr>
          <p:spPr bwMode="hidden">
            <a:xfrm>
              <a:off x="2077" y="2661"/>
              <a:ext cx="156" cy="84"/>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3" name="Oval 39"/>
            <p:cNvSpPr>
              <a:spLocks noChangeArrowheads="1"/>
            </p:cNvSpPr>
            <p:nvPr/>
          </p:nvSpPr>
          <p:spPr bwMode="hidden">
            <a:xfrm>
              <a:off x="1223" y="3076"/>
              <a:ext cx="168" cy="95"/>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4" name="Oval 40"/>
            <p:cNvSpPr>
              <a:spLocks noChangeArrowheads="1"/>
            </p:cNvSpPr>
            <p:nvPr/>
          </p:nvSpPr>
          <p:spPr bwMode="hidden">
            <a:xfrm>
              <a:off x="1686" y="2857"/>
              <a:ext cx="156" cy="90"/>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5" name="Oval 41"/>
            <p:cNvSpPr>
              <a:spLocks noChangeArrowheads="1"/>
            </p:cNvSpPr>
            <p:nvPr/>
          </p:nvSpPr>
          <p:spPr bwMode="hidden">
            <a:xfrm>
              <a:off x="750" y="2839"/>
              <a:ext cx="151" cy="89"/>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6" name="Oval 42"/>
            <p:cNvSpPr>
              <a:spLocks noChangeArrowheads="1"/>
            </p:cNvSpPr>
            <p:nvPr/>
          </p:nvSpPr>
          <p:spPr bwMode="hidden">
            <a:xfrm>
              <a:off x="367" y="2656"/>
              <a:ext cx="150" cy="84"/>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7" name="Oval 43"/>
            <p:cNvSpPr>
              <a:spLocks noChangeArrowheads="1"/>
            </p:cNvSpPr>
            <p:nvPr/>
          </p:nvSpPr>
          <p:spPr bwMode="hidden">
            <a:xfrm>
              <a:off x="1172" y="2642"/>
              <a:ext cx="156" cy="83"/>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8" name="Oval 44"/>
            <p:cNvSpPr>
              <a:spLocks noChangeArrowheads="1"/>
            </p:cNvSpPr>
            <p:nvPr/>
          </p:nvSpPr>
          <p:spPr bwMode="hidden">
            <a:xfrm>
              <a:off x="2401" y="2485"/>
              <a:ext cx="156" cy="83"/>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89" name="Oval 45"/>
            <p:cNvSpPr>
              <a:spLocks noChangeArrowheads="1"/>
            </p:cNvSpPr>
            <p:nvPr/>
          </p:nvSpPr>
          <p:spPr bwMode="hidden">
            <a:xfrm>
              <a:off x="1910" y="2314"/>
              <a:ext cx="134" cy="73"/>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0" name="Oval 46"/>
            <p:cNvSpPr>
              <a:spLocks noChangeArrowheads="1"/>
            </p:cNvSpPr>
            <p:nvPr/>
          </p:nvSpPr>
          <p:spPr bwMode="hidden">
            <a:xfrm>
              <a:off x="2254" y="2154"/>
              <a:ext cx="134" cy="61"/>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1" name="Oval 47"/>
            <p:cNvSpPr>
              <a:spLocks noChangeArrowheads="1"/>
            </p:cNvSpPr>
            <p:nvPr/>
          </p:nvSpPr>
          <p:spPr bwMode="hidden">
            <a:xfrm>
              <a:off x="2742" y="2305"/>
              <a:ext cx="140" cy="72"/>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2" name="Oval 48"/>
            <p:cNvSpPr>
              <a:spLocks noChangeArrowheads="1"/>
            </p:cNvSpPr>
            <p:nvPr/>
          </p:nvSpPr>
          <p:spPr bwMode="hidden">
            <a:xfrm>
              <a:off x="2812" y="1898"/>
              <a:ext cx="129" cy="61"/>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3" name="Oval 49"/>
            <p:cNvSpPr>
              <a:spLocks noChangeArrowheads="1"/>
            </p:cNvSpPr>
            <p:nvPr/>
          </p:nvSpPr>
          <p:spPr bwMode="hidden">
            <a:xfrm>
              <a:off x="3721" y="1792"/>
              <a:ext cx="128" cy="61"/>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4" name="Oval 50"/>
            <p:cNvSpPr>
              <a:spLocks noChangeArrowheads="1"/>
            </p:cNvSpPr>
            <p:nvPr/>
          </p:nvSpPr>
          <p:spPr bwMode="hidden">
            <a:xfrm>
              <a:off x="3528" y="1896"/>
              <a:ext cx="128" cy="61"/>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5" name="Oval 51"/>
            <p:cNvSpPr>
              <a:spLocks noChangeArrowheads="1"/>
            </p:cNvSpPr>
            <p:nvPr/>
          </p:nvSpPr>
          <p:spPr bwMode="hidden">
            <a:xfrm>
              <a:off x="3064" y="1778"/>
              <a:ext cx="128" cy="62"/>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6" name="Oval 52"/>
            <p:cNvSpPr>
              <a:spLocks noChangeArrowheads="1"/>
            </p:cNvSpPr>
            <p:nvPr/>
          </p:nvSpPr>
          <p:spPr bwMode="hidden">
            <a:xfrm>
              <a:off x="3277" y="2024"/>
              <a:ext cx="134" cy="73"/>
            </a:xfrm>
            <a:prstGeom prst="ellipse">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7" name="Oval 53"/>
            <p:cNvSpPr>
              <a:spLocks noChangeArrowheads="1"/>
            </p:cNvSpPr>
            <p:nvPr/>
          </p:nvSpPr>
          <p:spPr bwMode="hidden">
            <a:xfrm>
              <a:off x="3027" y="2160"/>
              <a:ext cx="133" cy="61"/>
            </a:xfrm>
            <a:prstGeom prst="ellipse">
              <a:avLst/>
            </a:prstGeom>
            <a:gradFill rotWithShape="0">
              <a:gsLst>
                <a:gs pos="0">
                  <a:schemeClr val="bg1"/>
                </a:gs>
                <a:gs pos="100000">
                  <a:schemeClr val="bg1">
                    <a:gamma/>
                    <a:shade val="6078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8" name="Oval 54"/>
            <p:cNvSpPr>
              <a:spLocks noChangeArrowheads="1"/>
            </p:cNvSpPr>
            <p:nvPr/>
          </p:nvSpPr>
          <p:spPr bwMode="hidden">
            <a:xfrm>
              <a:off x="1569" y="2453"/>
              <a:ext cx="150" cy="90"/>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799" name="Oval 55"/>
            <p:cNvSpPr>
              <a:spLocks noChangeArrowheads="1"/>
            </p:cNvSpPr>
            <p:nvPr/>
          </p:nvSpPr>
          <p:spPr bwMode="hidden">
            <a:xfrm>
              <a:off x="1863" y="2028"/>
              <a:ext cx="139" cy="6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0" name="Oval 56"/>
            <p:cNvSpPr>
              <a:spLocks noChangeArrowheads="1"/>
            </p:cNvSpPr>
            <p:nvPr/>
          </p:nvSpPr>
          <p:spPr bwMode="hidden">
            <a:xfrm>
              <a:off x="1513" y="2175"/>
              <a:ext cx="139" cy="6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1" name="Oval 57"/>
            <p:cNvSpPr>
              <a:spLocks noChangeArrowheads="1"/>
            </p:cNvSpPr>
            <p:nvPr/>
          </p:nvSpPr>
          <p:spPr bwMode="hidden">
            <a:xfrm>
              <a:off x="1191" y="2311"/>
              <a:ext cx="134" cy="72"/>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2" name="Oval 58"/>
            <p:cNvSpPr>
              <a:spLocks noChangeArrowheads="1"/>
            </p:cNvSpPr>
            <p:nvPr/>
          </p:nvSpPr>
          <p:spPr bwMode="hidden">
            <a:xfrm>
              <a:off x="1154" y="2047"/>
              <a:ext cx="134"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3" name="Oval 59"/>
            <p:cNvSpPr>
              <a:spLocks noChangeArrowheads="1"/>
            </p:cNvSpPr>
            <p:nvPr/>
          </p:nvSpPr>
          <p:spPr bwMode="hidden">
            <a:xfrm>
              <a:off x="1142" y="1803"/>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4" name="Oval 60"/>
            <p:cNvSpPr>
              <a:spLocks noChangeArrowheads="1"/>
            </p:cNvSpPr>
            <p:nvPr/>
          </p:nvSpPr>
          <p:spPr bwMode="hidden">
            <a:xfrm>
              <a:off x="1500" y="1912"/>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5" name="Oval 61"/>
            <p:cNvSpPr>
              <a:spLocks noChangeArrowheads="1"/>
            </p:cNvSpPr>
            <p:nvPr/>
          </p:nvSpPr>
          <p:spPr bwMode="hidden">
            <a:xfrm>
              <a:off x="1804" y="1801"/>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6" name="Oval 62"/>
            <p:cNvSpPr>
              <a:spLocks noChangeArrowheads="1"/>
            </p:cNvSpPr>
            <p:nvPr/>
          </p:nvSpPr>
          <p:spPr bwMode="hidden">
            <a:xfrm>
              <a:off x="2159" y="1905"/>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7" name="Oval 63"/>
            <p:cNvSpPr>
              <a:spLocks noChangeArrowheads="1"/>
            </p:cNvSpPr>
            <p:nvPr/>
          </p:nvSpPr>
          <p:spPr bwMode="hidden">
            <a:xfrm>
              <a:off x="2432" y="1787"/>
              <a:ext cx="128"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8" name="Oval 64"/>
            <p:cNvSpPr>
              <a:spLocks noChangeArrowheads="1"/>
            </p:cNvSpPr>
            <p:nvPr/>
          </p:nvSpPr>
          <p:spPr bwMode="hidden">
            <a:xfrm>
              <a:off x="470" y="2032"/>
              <a:ext cx="134" cy="73"/>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09" name="Oval 65"/>
            <p:cNvSpPr>
              <a:spLocks noChangeArrowheads="1"/>
            </p:cNvSpPr>
            <p:nvPr/>
          </p:nvSpPr>
          <p:spPr bwMode="hidden">
            <a:xfrm>
              <a:off x="68" y="2166"/>
              <a:ext cx="134" cy="73"/>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0" name="Oval 66"/>
            <p:cNvSpPr>
              <a:spLocks noChangeArrowheads="1"/>
            </p:cNvSpPr>
            <p:nvPr/>
          </p:nvSpPr>
          <p:spPr bwMode="hidden">
            <a:xfrm>
              <a:off x="798" y="1916"/>
              <a:ext cx="128" cy="6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1" name="Oval 67"/>
            <p:cNvSpPr>
              <a:spLocks noChangeArrowheads="1"/>
            </p:cNvSpPr>
            <p:nvPr/>
          </p:nvSpPr>
          <p:spPr bwMode="hidden">
            <a:xfrm>
              <a:off x="455" y="1797"/>
              <a:ext cx="128" cy="6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2" name="Oval 68"/>
            <p:cNvSpPr>
              <a:spLocks noChangeArrowheads="1"/>
            </p:cNvSpPr>
            <p:nvPr/>
          </p:nvSpPr>
          <p:spPr bwMode="hidden">
            <a:xfrm>
              <a:off x="113" y="1901"/>
              <a:ext cx="128" cy="6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3" name="Oval 69"/>
            <p:cNvSpPr>
              <a:spLocks noChangeArrowheads="1"/>
            </p:cNvSpPr>
            <p:nvPr/>
          </p:nvSpPr>
          <p:spPr bwMode="hidden">
            <a:xfrm>
              <a:off x="432" y="2323"/>
              <a:ext cx="139"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4" name="Oval 70"/>
            <p:cNvSpPr>
              <a:spLocks noChangeArrowheads="1"/>
            </p:cNvSpPr>
            <p:nvPr/>
          </p:nvSpPr>
          <p:spPr bwMode="hidden">
            <a:xfrm>
              <a:off x="814" y="2178"/>
              <a:ext cx="134" cy="6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5" name="Oval 71"/>
            <p:cNvSpPr>
              <a:spLocks noChangeArrowheads="1"/>
            </p:cNvSpPr>
            <p:nvPr/>
          </p:nvSpPr>
          <p:spPr bwMode="hidden">
            <a:xfrm>
              <a:off x="789" y="2472"/>
              <a:ext cx="156" cy="89"/>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6" name="Oval 72"/>
            <p:cNvSpPr>
              <a:spLocks noChangeArrowheads="1"/>
            </p:cNvSpPr>
            <p:nvPr/>
          </p:nvSpPr>
          <p:spPr bwMode="hidden">
            <a:xfrm>
              <a:off x="2544" y="2015"/>
              <a:ext cx="140" cy="72"/>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7" name="Oval 73"/>
            <p:cNvSpPr>
              <a:spLocks noChangeArrowheads="1"/>
            </p:cNvSpPr>
            <p:nvPr/>
          </p:nvSpPr>
          <p:spPr bwMode="hidden">
            <a:xfrm>
              <a:off x="1457" y="1700"/>
              <a:ext cx="123"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8" name="Oval 74"/>
            <p:cNvSpPr>
              <a:spLocks noChangeArrowheads="1"/>
            </p:cNvSpPr>
            <p:nvPr/>
          </p:nvSpPr>
          <p:spPr bwMode="hidden">
            <a:xfrm>
              <a:off x="1747" y="1599"/>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19" name="Oval 75"/>
            <p:cNvSpPr>
              <a:spLocks noChangeArrowheads="1"/>
            </p:cNvSpPr>
            <p:nvPr/>
          </p:nvSpPr>
          <p:spPr bwMode="hidden">
            <a:xfrm>
              <a:off x="1385" y="1506"/>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0" name="Oval 76"/>
            <p:cNvSpPr>
              <a:spLocks noChangeArrowheads="1"/>
            </p:cNvSpPr>
            <p:nvPr/>
          </p:nvSpPr>
          <p:spPr bwMode="hidden">
            <a:xfrm>
              <a:off x="1093" y="1595"/>
              <a:ext cx="123"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1" name="Oval 77"/>
            <p:cNvSpPr>
              <a:spLocks noChangeArrowheads="1"/>
            </p:cNvSpPr>
            <p:nvPr/>
          </p:nvSpPr>
          <p:spPr bwMode="hidden">
            <a:xfrm>
              <a:off x="792" y="1690"/>
              <a:ext cx="124" cy="5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2" name="Oval 78"/>
            <p:cNvSpPr>
              <a:spLocks noChangeArrowheads="1"/>
            </p:cNvSpPr>
            <p:nvPr/>
          </p:nvSpPr>
          <p:spPr bwMode="hidden">
            <a:xfrm>
              <a:off x="2011" y="1512"/>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3" name="Oval 79"/>
            <p:cNvSpPr>
              <a:spLocks noChangeArrowheads="1"/>
            </p:cNvSpPr>
            <p:nvPr/>
          </p:nvSpPr>
          <p:spPr bwMode="hidden">
            <a:xfrm>
              <a:off x="2087" y="1696"/>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4" name="Oval 80"/>
            <p:cNvSpPr>
              <a:spLocks noChangeArrowheads="1"/>
            </p:cNvSpPr>
            <p:nvPr/>
          </p:nvSpPr>
          <p:spPr bwMode="hidden">
            <a:xfrm>
              <a:off x="2345" y="1601"/>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5" name="Oval 81"/>
            <p:cNvSpPr>
              <a:spLocks noChangeArrowheads="1"/>
            </p:cNvSpPr>
            <p:nvPr/>
          </p:nvSpPr>
          <p:spPr bwMode="hidden">
            <a:xfrm>
              <a:off x="2684" y="1686"/>
              <a:ext cx="123"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6" name="Oval 82"/>
            <p:cNvSpPr>
              <a:spLocks noChangeArrowheads="1"/>
            </p:cNvSpPr>
            <p:nvPr/>
          </p:nvSpPr>
          <p:spPr bwMode="hidden">
            <a:xfrm>
              <a:off x="806" y="1512"/>
              <a:ext cx="123" cy="50"/>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7" name="Oval 83"/>
            <p:cNvSpPr>
              <a:spLocks noChangeArrowheads="1"/>
            </p:cNvSpPr>
            <p:nvPr/>
          </p:nvSpPr>
          <p:spPr bwMode="hidden">
            <a:xfrm>
              <a:off x="495" y="1597"/>
              <a:ext cx="123" cy="50"/>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8" name="Oval 84"/>
            <p:cNvSpPr>
              <a:spLocks noChangeArrowheads="1"/>
            </p:cNvSpPr>
            <p:nvPr/>
          </p:nvSpPr>
          <p:spPr bwMode="hidden">
            <a:xfrm>
              <a:off x="228" y="1508"/>
              <a:ext cx="123" cy="50"/>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29" name="Oval 85"/>
            <p:cNvSpPr>
              <a:spLocks noChangeArrowheads="1"/>
            </p:cNvSpPr>
            <p:nvPr/>
          </p:nvSpPr>
          <p:spPr bwMode="hidden">
            <a:xfrm>
              <a:off x="157" y="1698"/>
              <a:ext cx="123" cy="50"/>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0" name="Oval 86"/>
            <p:cNvSpPr>
              <a:spLocks noChangeArrowheads="1"/>
            </p:cNvSpPr>
            <p:nvPr/>
          </p:nvSpPr>
          <p:spPr bwMode="hidden">
            <a:xfrm>
              <a:off x="2887" y="1595"/>
              <a:ext cx="124" cy="50"/>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1" name="Oval 87"/>
            <p:cNvSpPr>
              <a:spLocks noChangeArrowheads="1"/>
            </p:cNvSpPr>
            <p:nvPr/>
          </p:nvSpPr>
          <p:spPr bwMode="hidden">
            <a:xfrm>
              <a:off x="3079" y="1511"/>
              <a:ext cx="124" cy="5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2" name="Oval 88"/>
            <p:cNvSpPr>
              <a:spLocks noChangeArrowheads="1"/>
            </p:cNvSpPr>
            <p:nvPr/>
          </p:nvSpPr>
          <p:spPr bwMode="hidden">
            <a:xfrm>
              <a:off x="3270" y="1688"/>
              <a:ext cx="124"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3" name="Oval 89"/>
            <p:cNvSpPr>
              <a:spLocks noChangeArrowheads="1"/>
            </p:cNvSpPr>
            <p:nvPr/>
          </p:nvSpPr>
          <p:spPr bwMode="hidden">
            <a:xfrm>
              <a:off x="3453" y="1599"/>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4" name="Oval 90"/>
            <p:cNvSpPr>
              <a:spLocks noChangeArrowheads="1"/>
            </p:cNvSpPr>
            <p:nvPr/>
          </p:nvSpPr>
          <p:spPr bwMode="hidden">
            <a:xfrm>
              <a:off x="3651" y="1506"/>
              <a:ext cx="123"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5" name="Oval 91"/>
            <p:cNvSpPr>
              <a:spLocks noChangeArrowheads="1"/>
            </p:cNvSpPr>
            <p:nvPr/>
          </p:nvSpPr>
          <p:spPr bwMode="hidden">
            <a:xfrm>
              <a:off x="4251" y="1513"/>
              <a:ext cx="124"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6" name="Oval 92"/>
            <p:cNvSpPr>
              <a:spLocks noChangeArrowheads="1"/>
            </p:cNvSpPr>
            <p:nvPr/>
          </p:nvSpPr>
          <p:spPr bwMode="hidden">
            <a:xfrm>
              <a:off x="3901" y="1701"/>
              <a:ext cx="128" cy="50"/>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7" name="Oval 93"/>
            <p:cNvSpPr>
              <a:spLocks noChangeArrowheads="1"/>
            </p:cNvSpPr>
            <p:nvPr/>
          </p:nvSpPr>
          <p:spPr bwMode="hidden">
            <a:xfrm>
              <a:off x="4086" y="1608"/>
              <a:ext cx="128" cy="50"/>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8" name="Oval 94"/>
            <p:cNvSpPr>
              <a:spLocks noChangeArrowheads="1"/>
            </p:cNvSpPr>
            <p:nvPr/>
          </p:nvSpPr>
          <p:spPr bwMode="hidden">
            <a:xfrm>
              <a:off x="1282" y="3653"/>
              <a:ext cx="196" cy="111"/>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39" name="Oval 95"/>
            <p:cNvSpPr>
              <a:spLocks noChangeArrowheads="1"/>
            </p:cNvSpPr>
            <p:nvPr/>
          </p:nvSpPr>
          <p:spPr bwMode="hidden">
            <a:xfrm>
              <a:off x="707" y="4014"/>
              <a:ext cx="191" cy="112"/>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0" name="Oval 96"/>
            <p:cNvSpPr>
              <a:spLocks noChangeArrowheads="1"/>
            </p:cNvSpPr>
            <p:nvPr/>
          </p:nvSpPr>
          <p:spPr bwMode="hidden">
            <a:xfrm>
              <a:off x="2229" y="3090"/>
              <a:ext cx="168" cy="95"/>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1" name="Oval 97"/>
            <p:cNvSpPr>
              <a:spLocks noChangeArrowheads="1"/>
            </p:cNvSpPr>
            <p:nvPr/>
          </p:nvSpPr>
          <p:spPr bwMode="hidden">
            <a:xfrm>
              <a:off x="2604" y="2867"/>
              <a:ext cx="156" cy="89"/>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2" name="Oval 98"/>
            <p:cNvSpPr>
              <a:spLocks noChangeArrowheads="1"/>
            </p:cNvSpPr>
            <p:nvPr/>
          </p:nvSpPr>
          <p:spPr bwMode="hidden">
            <a:xfrm>
              <a:off x="2907" y="2668"/>
              <a:ext cx="156" cy="84"/>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3" name="Oval 99"/>
            <p:cNvSpPr>
              <a:spLocks noChangeArrowheads="1"/>
            </p:cNvSpPr>
            <p:nvPr/>
          </p:nvSpPr>
          <p:spPr bwMode="hidden">
            <a:xfrm>
              <a:off x="3248" y="2454"/>
              <a:ext cx="150" cy="90"/>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4" name="Oval 100"/>
            <p:cNvSpPr>
              <a:spLocks noChangeArrowheads="1"/>
            </p:cNvSpPr>
            <p:nvPr/>
          </p:nvSpPr>
          <p:spPr bwMode="hidden">
            <a:xfrm>
              <a:off x="1801" y="3360"/>
              <a:ext cx="168" cy="95"/>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5" name="Oval 101"/>
            <p:cNvSpPr>
              <a:spLocks noChangeArrowheads="1"/>
            </p:cNvSpPr>
            <p:nvPr/>
          </p:nvSpPr>
          <p:spPr bwMode="hidden">
            <a:xfrm>
              <a:off x="3512" y="2302"/>
              <a:ext cx="134" cy="73"/>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6" name="Oval 102"/>
            <p:cNvSpPr>
              <a:spLocks noChangeArrowheads="1"/>
            </p:cNvSpPr>
            <p:nvPr/>
          </p:nvSpPr>
          <p:spPr bwMode="hidden">
            <a:xfrm>
              <a:off x="3980" y="2014"/>
              <a:ext cx="134" cy="72"/>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7" name="Oval 103"/>
            <p:cNvSpPr>
              <a:spLocks noChangeArrowheads="1"/>
            </p:cNvSpPr>
            <p:nvPr/>
          </p:nvSpPr>
          <p:spPr bwMode="hidden">
            <a:xfrm>
              <a:off x="3753" y="2158"/>
              <a:ext cx="134" cy="61"/>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8" name="Oval 104"/>
            <p:cNvSpPr>
              <a:spLocks noChangeArrowheads="1"/>
            </p:cNvSpPr>
            <p:nvPr/>
          </p:nvSpPr>
          <p:spPr bwMode="hidden">
            <a:xfrm>
              <a:off x="4176" y="1898"/>
              <a:ext cx="128"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49" name="Oval 105"/>
            <p:cNvSpPr>
              <a:spLocks noChangeArrowheads="1"/>
            </p:cNvSpPr>
            <p:nvPr/>
          </p:nvSpPr>
          <p:spPr bwMode="hidden">
            <a:xfrm>
              <a:off x="4338" y="1797"/>
              <a:ext cx="129"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0" name="Oval 106"/>
            <p:cNvSpPr>
              <a:spLocks noChangeArrowheads="1"/>
            </p:cNvSpPr>
            <p:nvPr/>
          </p:nvSpPr>
          <p:spPr bwMode="hidden">
            <a:xfrm>
              <a:off x="4505" y="1700"/>
              <a:ext cx="124" cy="51"/>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1" name="Oval 107"/>
            <p:cNvSpPr>
              <a:spLocks noChangeArrowheads="1"/>
            </p:cNvSpPr>
            <p:nvPr/>
          </p:nvSpPr>
          <p:spPr bwMode="hidden">
            <a:xfrm>
              <a:off x="4661" y="1603"/>
              <a:ext cx="123" cy="50"/>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2" name="Oval 108"/>
            <p:cNvSpPr>
              <a:spLocks noChangeArrowheads="1"/>
            </p:cNvSpPr>
            <p:nvPr/>
          </p:nvSpPr>
          <p:spPr bwMode="hidden">
            <a:xfrm>
              <a:off x="4803" y="1512"/>
              <a:ext cx="128" cy="51"/>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3" name="Oval 109"/>
            <p:cNvSpPr>
              <a:spLocks noChangeArrowheads="1"/>
            </p:cNvSpPr>
            <p:nvPr/>
          </p:nvSpPr>
          <p:spPr bwMode="hidden">
            <a:xfrm>
              <a:off x="4930" y="1431"/>
              <a:ext cx="111" cy="50"/>
            </a:xfrm>
            <a:prstGeom prst="ellipse">
              <a:avLst/>
            </a:prstGeom>
            <a:gradFill rotWithShape="0">
              <a:gsLst>
                <a:gs pos="0">
                  <a:schemeClr val="bg2"/>
                </a:gs>
                <a:gs pos="100000">
                  <a:schemeClr val="bg2">
                    <a:gamma/>
                    <a:shade val="6078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4" name="Oval 110"/>
            <p:cNvSpPr>
              <a:spLocks noChangeArrowheads="1"/>
            </p:cNvSpPr>
            <p:nvPr/>
          </p:nvSpPr>
          <p:spPr bwMode="hidden">
            <a:xfrm>
              <a:off x="3835" y="1430"/>
              <a:ext cx="112" cy="50"/>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5" name="Oval 111"/>
            <p:cNvSpPr>
              <a:spLocks noChangeArrowheads="1"/>
            </p:cNvSpPr>
            <p:nvPr/>
          </p:nvSpPr>
          <p:spPr bwMode="hidden">
            <a:xfrm>
              <a:off x="3286" y="1430"/>
              <a:ext cx="112" cy="50"/>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6" name="Oval 112"/>
            <p:cNvSpPr>
              <a:spLocks noChangeArrowheads="1"/>
            </p:cNvSpPr>
            <p:nvPr/>
          </p:nvSpPr>
          <p:spPr bwMode="hidden">
            <a:xfrm>
              <a:off x="2972" y="1366"/>
              <a:ext cx="111" cy="5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7" name="Oval 113"/>
            <p:cNvSpPr>
              <a:spLocks noChangeArrowheads="1"/>
            </p:cNvSpPr>
            <p:nvPr/>
          </p:nvSpPr>
          <p:spPr bwMode="hidden">
            <a:xfrm>
              <a:off x="3152" y="1292"/>
              <a:ext cx="112" cy="50"/>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8" name="Oval 114"/>
            <p:cNvSpPr>
              <a:spLocks noChangeArrowheads="1"/>
            </p:cNvSpPr>
            <p:nvPr/>
          </p:nvSpPr>
          <p:spPr bwMode="hidden">
            <a:xfrm>
              <a:off x="3020" y="1170"/>
              <a:ext cx="112"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59" name="Oval 115"/>
            <p:cNvSpPr>
              <a:spLocks noChangeArrowheads="1"/>
            </p:cNvSpPr>
            <p:nvPr/>
          </p:nvSpPr>
          <p:spPr bwMode="hidden">
            <a:xfrm>
              <a:off x="2443" y="1368"/>
              <a:ext cx="112" cy="51"/>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0" name="Oval 116"/>
            <p:cNvSpPr>
              <a:spLocks noChangeArrowheads="1"/>
            </p:cNvSpPr>
            <p:nvPr/>
          </p:nvSpPr>
          <p:spPr bwMode="hidden">
            <a:xfrm>
              <a:off x="2301" y="1220"/>
              <a:ext cx="112" cy="5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1" name="Oval 117"/>
            <p:cNvSpPr>
              <a:spLocks noChangeArrowheads="1"/>
            </p:cNvSpPr>
            <p:nvPr/>
          </p:nvSpPr>
          <p:spPr bwMode="hidden">
            <a:xfrm>
              <a:off x="2095" y="1284"/>
              <a:ext cx="112" cy="5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2" name="Oval 118"/>
            <p:cNvSpPr>
              <a:spLocks noChangeArrowheads="1"/>
            </p:cNvSpPr>
            <p:nvPr/>
          </p:nvSpPr>
          <p:spPr bwMode="hidden">
            <a:xfrm>
              <a:off x="2228" y="1442"/>
              <a:ext cx="111" cy="50"/>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3" name="Oval 119"/>
            <p:cNvSpPr>
              <a:spLocks noChangeArrowheads="1"/>
            </p:cNvSpPr>
            <p:nvPr/>
          </p:nvSpPr>
          <p:spPr bwMode="hidden">
            <a:xfrm>
              <a:off x="1109" y="1424"/>
              <a:ext cx="112" cy="50"/>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4" name="Oval 120"/>
            <p:cNvSpPr>
              <a:spLocks noChangeArrowheads="1"/>
            </p:cNvSpPr>
            <p:nvPr/>
          </p:nvSpPr>
          <p:spPr bwMode="hidden">
            <a:xfrm>
              <a:off x="611" y="1284"/>
              <a:ext cx="111" cy="51"/>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5" name="Oval 121"/>
            <p:cNvSpPr>
              <a:spLocks noChangeArrowheads="1"/>
            </p:cNvSpPr>
            <p:nvPr/>
          </p:nvSpPr>
          <p:spPr bwMode="hidden">
            <a:xfrm>
              <a:off x="305" y="1358"/>
              <a:ext cx="111" cy="51"/>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6" name="Oval 122"/>
            <p:cNvSpPr>
              <a:spLocks noChangeArrowheads="1"/>
            </p:cNvSpPr>
            <p:nvPr/>
          </p:nvSpPr>
          <p:spPr bwMode="hidden">
            <a:xfrm>
              <a:off x="156" y="1154"/>
              <a:ext cx="112" cy="50"/>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7" name="Oval 123"/>
            <p:cNvSpPr>
              <a:spLocks noChangeArrowheads="1"/>
            </p:cNvSpPr>
            <p:nvPr/>
          </p:nvSpPr>
          <p:spPr bwMode="hidden">
            <a:xfrm>
              <a:off x="4538" y="1365"/>
              <a:ext cx="106" cy="45"/>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8" name="Oval 124"/>
            <p:cNvSpPr>
              <a:spLocks noChangeArrowheads="1"/>
            </p:cNvSpPr>
            <p:nvPr/>
          </p:nvSpPr>
          <p:spPr bwMode="hidden">
            <a:xfrm>
              <a:off x="4407" y="1440"/>
              <a:ext cx="105" cy="44"/>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69" name="Oval 125"/>
            <p:cNvSpPr>
              <a:spLocks noChangeArrowheads="1"/>
            </p:cNvSpPr>
            <p:nvPr/>
          </p:nvSpPr>
          <p:spPr bwMode="hidden">
            <a:xfrm>
              <a:off x="3992" y="1356"/>
              <a:ext cx="106" cy="45"/>
            </a:xfrm>
            <a:prstGeom prst="ellipse">
              <a:avLst/>
            </a:prstGeom>
            <a:gradFill rotWithShape="0">
              <a:gsLst>
                <a:gs pos="0">
                  <a:schemeClr val="bg1"/>
                </a:gs>
                <a:gs pos="100000">
                  <a:schemeClr val="bg1">
                    <a:gamma/>
                    <a:shade val="6666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0" name="Oval 126"/>
            <p:cNvSpPr>
              <a:spLocks noChangeArrowheads="1"/>
            </p:cNvSpPr>
            <p:nvPr/>
          </p:nvSpPr>
          <p:spPr bwMode="hidden">
            <a:xfrm>
              <a:off x="3466" y="1356"/>
              <a:ext cx="106" cy="45"/>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1" name="Oval 127"/>
            <p:cNvSpPr>
              <a:spLocks noChangeArrowheads="1"/>
            </p:cNvSpPr>
            <p:nvPr/>
          </p:nvSpPr>
          <p:spPr bwMode="hidden">
            <a:xfrm>
              <a:off x="2852" y="1228"/>
              <a:ext cx="106" cy="44"/>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2" name="Oval 128"/>
            <p:cNvSpPr>
              <a:spLocks noChangeArrowheads="1"/>
            </p:cNvSpPr>
            <p:nvPr/>
          </p:nvSpPr>
          <p:spPr bwMode="hidden">
            <a:xfrm>
              <a:off x="2678" y="1109"/>
              <a:ext cx="106" cy="44"/>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3" name="Oval 129"/>
            <p:cNvSpPr>
              <a:spLocks noChangeArrowheads="1"/>
            </p:cNvSpPr>
            <p:nvPr/>
          </p:nvSpPr>
          <p:spPr bwMode="hidden">
            <a:xfrm>
              <a:off x="2859" y="1045"/>
              <a:ext cx="106" cy="45"/>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4" name="Oval 130"/>
            <p:cNvSpPr>
              <a:spLocks noChangeArrowheads="1"/>
            </p:cNvSpPr>
            <p:nvPr/>
          </p:nvSpPr>
          <p:spPr bwMode="hidden">
            <a:xfrm>
              <a:off x="1942" y="1040"/>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5" name="Oval 131"/>
            <p:cNvSpPr>
              <a:spLocks noChangeArrowheads="1"/>
            </p:cNvSpPr>
            <p:nvPr/>
          </p:nvSpPr>
          <p:spPr bwMode="hidden">
            <a:xfrm>
              <a:off x="1088" y="1277"/>
              <a:ext cx="106"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6" name="Oval 132"/>
            <p:cNvSpPr>
              <a:spLocks noChangeArrowheads="1"/>
            </p:cNvSpPr>
            <p:nvPr/>
          </p:nvSpPr>
          <p:spPr bwMode="hidden">
            <a:xfrm>
              <a:off x="827" y="1350"/>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7" name="Oval 133"/>
            <p:cNvSpPr>
              <a:spLocks noChangeArrowheads="1"/>
            </p:cNvSpPr>
            <p:nvPr/>
          </p:nvSpPr>
          <p:spPr bwMode="hidden">
            <a:xfrm>
              <a:off x="537" y="1428"/>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8" name="Oval 134"/>
            <p:cNvSpPr>
              <a:spLocks noChangeArrowheads="1"/>
            </p:cNvSpPr>
            <p:nvPr/>
          </p:nvSpPr>
          <p:spPr bwMode="hidden">
            <a:xfrm>
              <a:off x="635" y="1060"/>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79" name="Oval 135"/>
            <p:cNvSpPr>
              <a:spLocks noChangeArrowheads="1"/>
            </p:cNvSpPr>
            <p:nvPr/>
          </p:nvSpPr>
          <p:spPr bwMode="hidden">
            <a:xfrm>
              <a:off x="1540" y="1050"/>
              <a:ext cx="106"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0" name="Oval 136"/>
            <p:cNvSpPr>
              <a:spLocks noChangeArrowheads="1"/>
            </p:cNvSpPr>
            <p:nvPr/>
          </p:nvSpPr>
          <p:spPr bwMode="hidden">
            <a:xfrm>
              <a:off x="1120" y="1063"/>
              <a:ext cx="105"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1" name="Oval 137"/>
            <p:cNvSpPr>
              <a:spLocks noChangeArrowheads="1"/>
            </p:cNvSpPr>
            <p:nvPr/>
          </p:nvSpPr>
          <p:spPr bwMode="hidden">
            <a:xfrm>
              <a:off x="4131" y="1284"/>
              <a:ext cx="111" cy="45"/>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2" name="Oval 138"/>
            <p:cNvSpPr>
              <a:spLocks noChangeArrowheads="1"/>
            </p:cNvSpPr>
            <p:nvPr/>
          </p:nvSpPr>
          <p:spPr bwMode="hidden">
            <a:xfrm>
              <a:off x="3477" y="1163"/>
              <a:ext cx="112" cy="45"/>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3" name="Oval 139"/>
            <p:cNvSpPr>
              <a:spLocks noChangeArrowheads="1"/>
            </p:cNvSpPr>
            <p:nvPr/>
          </p:nvSpPr>
          <p:spPr bwMode="hidden">
            <a:xfrm>
              <a:off x="3315" y="1229"/>
              <a:ext cx="112" cy="45"/>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4" name="Oval 140"/>
            <p:cNvSpPr>
              <a:spLocks noChangeArrowheads="1"/>
            </p:cNvSpPr>
            <p:nvPr/>
          </p:nvSpPr>
          <p:spPr bwMode="hidden">
            <a:xfrm>
              <a:off x="3174" y="1112"/>
              <a:ext cx="112" cy="44"/>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5" name="Oval 141"/>
            <p:cNvSpPr>
              <a:spLocks noChangeArrowheads="1"/>
            </p:cNvSpPr>
            <p:nvPr/>
          </p:nvSpPr>
          <p:spPr bwMode="hidden">
            <a:xfrm>
              <a:off x="2396" y="1051"/>
              <a:ext cx="112"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6" name="Oval 142"/>
            <p:cNvSpPr>
              <a:spLocks noChangeArrowheads="1"/>
            </p:cNvSpPr>
            <p:nvPr/>
          </p:nvSpPr>
          <p:spPr bwMode="hidden">
            <a:xfrm>
              <a:off x="2769" y="1446"/>
              <a:ext cx="111" cy="44"/>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7" name="Oval 143"/>
            <p:cNvSpPr>
              <a:spLocks noChangeArrowheads="1"/>
            </p:cNvSpPr>
            <p:nvPr/>
          </p:nvSpPr>
          <p:spPr bwMode="hidden">
            <a:xfrm>
              <a:off x="2656" y="1294"/>
              <a:ext cx="112" cy="45"/>
            </a:xfrm>
            <a:prstGeom prst="ellipse">
              <a:avLst/>
            </a:prstGeom>
            <a:gradFill rotWithShape="0">
              <a:gsLst>
                <a:gs pos="0">
                  <a:schemeClr val="bg1"/>
                </a:gs>
                <a:gs pos="100000">
                  <a:schemeClr val="bg1">
                    <a:gamma/>
                    <a:shade val="81961"/>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8" name="Oval 144"/>
            <p:cNvSpPr>
              <a:spLocks noChangeArrowheads="1"/>
            </p:cNvSpPr>
            <p:nvPr/>
          </p:nvSpPr>
          <p:spPr bwMode="hidden">
            <a:xfrm>
              <a:off x="2501" y="1159"/>
              <a:ext cx="111" cy="45"/>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89" name="Oval 145"/>
            <p:cNvSpPr>
              <a:spLocks noChangeArrowheads="1"/>
            </p:cNvSpPr>
            <p:nvPr/>
          </p:nvSpPr>
          <p:spPr bwMode="hidden">
            <a:xfrm>
              <a:off x="2222" y="1101"/>
              <a:ext cx="112" cy="44"/>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0" name="Oval 146"/>
            <p:cNvSpPr>
              <a:spLocks noChangeArrowheads="1"/>
            </p:cNvSpPr>
            <p:nvPr/>
          </p:nvSpPr>
          <p:spPr bwMode="hidden">
            <a:xfrm>
              <a:off x="2029" y="1162"/>
              <a:ext cx="111"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1" name="Oval 147"/>
            <p:cNvSpPr>
              <a:spLocks noChangeArrowheads="1"/>
            </p:cNvSpPr>
            <p:nvPr/>
          </p:nvSpPr>
          <p:spPr bwMode="hidden">
            <a:xfrm>
              <a:off x="1875" y="1356"/>
              <a:ext cx="112" cy="45"/>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2" name="Oval 148"/>
            <p:cNvSpPr>
              <a:spLocks noChangeArrowheads="1"/>
            </p:cNvSpPr>
            <p:nvPr/>
          </p:nvSpPr>
          <p:spPr bwMode="hidden">
            <a:xfrm>
              <a:off x="1809" y="1223"/>
              <a:ext cx="111"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3" name="Oval 149"/>
            <p:cNvSpPr>
              <a:spLocks noChangeArrowheads="1"/>
            </p:cNvSpPr>
            <p:nvPr/>
          </p:nvSpPr>
          <p:spPr bwMode="hidden">
            <a:xfrm>
              <a:off x="1738" y="1098"/>
              <a:ext cx="112"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4" name="Oval 150"/>
            <p:cNvSpPr>
              <a:spLocks noChangeArrowheads="1"/>
            </p:cNvSpPr>
            <p:nvPr/>
          </p:nvSpPr>
          <p:spPr bwMode="hidden">
            <a:xfrm>
              <a:off x="1583" y="1289"/>
              <a:ext cx="112"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5" name="Oval 151"/>
            <p:cNvSpPr>
              <a:spLocks noChangeArrowheads="1"/>
            </p:cNvSpPr>
            <p:nvPr/>
          </p:nvSpPr>
          <p:spPr bwMode="hidden">
            <a:xfrm>
              <a:off x="1379" y="1343"/>
              <a:ext cx="112" cy="45"/>
            </a:xfrm>
            <a:prstGeom prst="ellipse">
              <a:avLst/>
            </a:prstGeom>
            <a:gradFill rotWithShape="0">
              <a:gsLst>
                <a:gs pos="0">
                  <a:schemeClr val="bg1"/>
                </a:gs>
                <a:gs pos="100000">
                  <a:schemeClr val="bg1">
                    <a:gamma/>
                    <a:shade val="87843"/>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6" name="Oval 152"/>
            <p:cNvSpPr>
              <a:spLocks noChangeArrowheads="1"/>
            </p:cNvSpPr>
            <p:nvPr/>
          </p:nvSpPr>
          <p:spPr bwMode="hidden">
            <a:xfrm>
              <a:off x="1529" y="1156"/>
              <a:ext cx="112"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7" name="Oval 153"/>
            <p:cNvSpPr>
              <a:spLocks noChangeArrowheads="1"/>
            </p:cNvSpPr>
            <p:nvPr/>
          </p:nvSpPr>
          <p:spPr bwMode="hidden">
            <a:xfrm>
              <a:off x="1294" y="1222"/>
              <a:ext cx="112"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8" name="Oval 154"/>
            <p:cNvSpPr>
              <a:spLocks noChangeArrowheads="1"/>
            </p:cNvSpPr>
            <p:nvPr/>
          </p:nvSpPr>
          <p:spPr bwMode="hidden">
            <a:xfrm>
              <a:off x="1314" y="1112"/>
              <a:ext cx="112"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899" name="Oval 155"/>
            <p:cNvSpPr>
              <a:spLocks noChangeArrowheads="1"/>
            </p:cNvSpPr>
            <p:nvPr/>
          </p:nvSpPr>
          <p:spPr bwMode="hidden">
            <a:xfrm>
              <a:off x="1082" y="1166"/>
              <a:ext cx="111"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0" name="Oval 156"/>
            <p:cNvSpPr>
              <a:spLocks noChangeArrowheads="1"/>
            </p:cNvSpPr>
            <p:nvPr/>
          </p:nvSpPr>
          <p:spPr bwMode="hidden">
            <a:xfrm>
              <a:off x="877" y="1121"/>
              <a:ext cx="112"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1" name="Oval 157"/>
            <p:cNvSpPr>
              <a:spLocks noChangeArrowheads="1"/>
            </p:cNvSpPr>
            <p:nvPr/>
          </p:nvSpPr>
          <p:spPr bwMode="hidden">
            <a:xfrm>
              <a:off x="875" y="1216"/>
              <a:ext cx="111"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2" name="Oval 158"/>
            <p:cNvSpPr>
              <a:spLocks noChangeArrowheads="1"/>
            </p:cNvSpPr>
            <p:nvPr/>
          </p:nvSpPr>
          <p:spPr bwMode="hidden">
            <a:xfrm>
              <a:off x="680" y="1170"/>
              <a:ext cx="112"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3" name="Oval 159"/>
            <p:cNvSpPr>
              <a:spLocks noChangeArrowheads="1"/>
            </p:cNvSpPr>
            <p:nvPr/>
          </p:nvSpPr>
          <p:spPr bwMode="hidden">
            <a:xfrm>
              <a:off x="411" y="1232"/>
              <a:ext cx="111"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4" name="Oval 160"/>
            <p:cNvSpPr>
              <a:spLocks noChangeArrowheads="1"/>
            </p:cNvSpPr>
            <p:nvPr/>
          </p:nvSpPr>
          <p:spPr bwMode="hidden">
            <a:xfrm>
              <a:off x="434" y="1100"/>
              <a:ext cx="112"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5" name="Oval 161"/>
            <p:cNvSpPr>
              <a:spLocks noChangeArrowheads="1"/>
            </p:cNvSpPr>
            <p:nvPr/>
          </p:nvSpPr>
          <p:spPr bwMode="hidden">
            <a:xfrm>
              <a:off x="119" y="1312"/>
              <a:ext cx="111"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6" name="Oval 162"/>
            <p:cNvSpPr>
              <a:spLocks noChangeArrowheads="1"/>
            </p:cNvSpPr>
            <p:nvPr/>
          </p:nvSpPr>
          <p:spPr bwMode="hidden">
            <a:xfrm>
              <a:off x="858" y="1001"/>
              <a:ext cx="101" cy="38"/>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7" name="Oval 163"/>
            <p:cNvSpPr>
              <a:spLocks noChangeArrowheads="1"/>
            </p:cNvSpPr>
            <p:nvPr/>
          </p:nvSpPr>
          <p:spPr bwMode="hidden">
            <a:xfrm>
              <a:off x="1341" y="1013"/>
              <a:ext cx="101" cy="39"/>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8" name="Oval 164"/>
            <p:cNvSpPr>
              <a:spLocks noChangeArrowheads="1"/>
            </p:cNvSpPr>
            <p:nvPr/>
          </p:nvSpPr>
          <p:spPr bwMode="hidden">
            <a:xfrm>
              <a:off x="1739" y="1008"/>
              <a:ext cx="101" cy="38"/>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09" name="Oval 165"/>
            <p:cNvSpPr>
              <a:spLocks noChangeArrowheads="1"/>
            </p:cNvSpPr>
            <p:nvPr/>
          </p:nvSpPr>
          <p:spPr bwMode="hidden">
            <a:xfrm>
              <a:off x="2116" y="1001"/>
              <a:ext cx="100" cy="39"/>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0" name="Oval 166"/>
            <p:cNvSpPr>
              <a:spLocks noChangeArrowheads="1"/>
            </p:cNvSpPr>
            <p:nvPr/>
          </p:nvSpPr>
          <p:spPr bwMode="hidden">
            <a:xfrm>
              <a:off x="2320" y="941"/>
              <a:ext cx="101" cy="39"/>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1" name="Oval 167"/>
            <p:cNvSpPr>
              <a:spLocks noChangeArrowheads="1"/>
            </p:cNvSpPr>
            <p:nvPr/>
          </p:nvSpPr>
          <p:spPr bwMode="hidden">
            <a:xfrm>
              <a:off x="2601" y="995"/>
              <a:ext cx="101" cy="39"/>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2" name="Oval 168"/>
            <p:cNvSpPr>
              <a:spLocks noChangeArrowheads="1"/>
            </p:cNvSpPr>
            <p:nvPr/>
          </p:nvSpPr>
          <p:spPr bwMode="hidden">
            <a:xfrm>
              <a:off x="1667" y="1420"/>
              <a:ext cx="106" cy="51"/>
            </a:xfrm>
            <a:prstGeom prst="ellipse">
              <a:avLst/>
            </a:prstGeom>
            <a:gradFill rotWithShape="0">
              <a:gsLst>
                <a:gs pos="0">
                  <a:schemeClr val="bg1"/>
                </a:gs>
                <a:gs pos="100000">
                  <a:schemeClr val="bg1">
                    <a:gamma/>
                    <a:shade val="8470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3" name="Oval 169"/>
            <p:cNvSpPr>
              <a:spLocks noChangeArrowheads="1"/>
            </p:cNvSpPr>
            <p:nvPr/>
          </p:nvSpPr>
          <p:spPr bwMode="hidden">
            <a:xfrm>
              <a:off x="2557" y="1516"/>
              <a:ext cx="123" cy="51"/>
            </a:xfrm>
            <a:prstGeom prst="ellipse">
              <a:avLst/>
            </a:prstGeom>
            <a:gradFill rotWithShape="0">
              <a:gsLst>
                <a:gs pos="0">
                  <a:schemeClr val="bg1"/>
                </a:gs>
                <a:gs pos="100000">
                  <a:schemeClr val="bg1">
                    <a:gamma/>
                    <a:shade val="7882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4" name="Oval 170"/>
            <p:cNvSpPr>
              <a:spLocks noChangeArrowheads="1"/>
            </p:cNvSpPr>
            <p:nvPr/>
          </p:nvSpPr>
          <p:spPr bwMode="hidden">
            <a:xfrm>
              <a:off x="3619" y="1287"/>
              <a:ext cx="112" cy="5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5" name="Oval 171"/>
            <p:cNvSpPr>
              <a:spLocks noChangeArrowheads="1"/>
            </p:cNvSpPr>
            <p:nvPr/>
          </p:nvSpPr>
          <p:spPr bwMode="hidden">
            <a:xfrm>
              <a:off x="3791" y="1212"/>
              <a:ext cx="111" cy="51"/>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6" name="Oval 172"/>
            <p:cNvSpPr>
              <a:spLocks noChangeArrowheads="1"/>
            </p:cNvSpPr>
            <p:nvPr/>
          </p:nvSpPr>
          <p:spPr bwMode="hidden">
            <a:xfrm>
              <a:off x="2134" y="908"/>
              <a:ext cx="79"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7" name="Oval 173"/>
            <p:cNvSpPr>
              <a:spLocks noChangeArrowheads="1"/>
            </p:cNvSpPr>
            <p:nvPr/>
          </p:nvSpPr>
          <p:spPr bwMode="hidden">
            <a:xfrm>
              <a:off x="1264" y="908"/>
              <a:ext cx="79"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8" name="Oval 174"/>
            <p:cNvSpPr>
              <a:spLocks noChangeArrowheads="1"/>
            </p:cNvSpPr>
            <p:nvPr/>
          </p:nvSpPr>
          <p:spPr bwMode="hidden">
            <a:xfrm>
              <a:off x="1471" y="869"/>
              <a:ext cx="79"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19" name="Oval 175"/>
            <p:cNvSpPr>
              <a:spLocks noChangeArrowheads="1"/>
            </p:cNvSpPr>
            <p:nvPr/>
          </p:nvSpPr>
          <p:spPr bwMode="hidden">
            <a:xfrm>
              <a:off x="1650" y="824"/>
              <a:ext cx="83"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0" name="Oval 176"/>
            <p:cNvSpPr>
              <a:spLocks noChangeArrowheads="1"/>
            </p:cNvSpPr>
            <p:nvPr/>
          </p:nvSpPr>
          <p:spPr bwMode="hidden">
            <a:xfrm>
              <a:off x="1918" y="869"/>
              <a:ext cx="84"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1" name="Oval 177"/>
            <p:cNvSpPr>
              <a:spLocks noChangeArrowheads="1"/>
            </p:cNvSpPr>
            <p:nvPr/>
          </p:nvSpPr>
          <p:spPr bwMode="hidden">
            <a:xfrm>
              <a:off x="1720" y="923"/>
              <a:ext cx="83" cy="3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2" name="Oval 178"/>
            <p:cNvSpPr>
              <a:spLocks noChangeArrowheads="1"/>
            </p:cNvSpPr>
            <p:nvPr/>
          </p:nvSpPr>
          <p:spPr bwMode="hidden">
            <a:xfrm>
              <a:off x="1913" y="957"/>
              <a:ext cx="95"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3" name="Oval 179"/>
            <p:cNvSpPr>
              <a:spLocks noChangeArrowheads="1"/>
            </p:cNvSpPr>
            <p:nvPr/>
          </p:nvSpPr>
          <p:spPr bwMode="hidden">
            <a:xfrm>
              <a:off x="1541" y="962"/>
              <a:ext cx="89"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4" name="Oval 180"/>
            <p:cNvSpPr>
              <a:spLocks noChangeArrowheads="1"/>
            </p:cNvSpPr>
            <p:nvPr/>
          </p:nvSpPr>
          <p:spPr bwMode="hidden">
            <a:xfrm>
              <a:off x="1076" y="953"/>
              <a:ext cx="101" cy="45"/>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5" name="Oval 181"/>
            <p:cNvSpPr>
              <a:spLocks noChangeArrowheads="1"/>
            </p:cNvSpPr>
            <p:nvPr/>
          </p:nvSpPr>
          <p:spPr bwMode="hidden">
            <a:xfrm>
              <a:off x="1983" y="4027"/>
              <a:ext cx="195" cy="105"/>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6" name="Oval 182"/>
            <p:cNvSpPr>
              <a:spLocks noChangeArrowheads="1"/>
            </p:cNvSpPr>
            <p:nvPr/>
          </p:nvSpPr>
          <p:spPr bwMode="hidden">
            <a:xfrm>
              <a:off x="2460" y="3671"/>
              <a:ext cx="196" cy="112"/>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7" name="Oval 183"/>
            <p:cNvSpPr>
              <a:spLocks noChangeArrowheads="1"/>
            </p:cNvSpPr>
            <p:nvPr/>
          </p:nvSpPr>
          <p:spPr bwMode="hidden">
            <a:xfrm>
              <a:off x="3238" y="3121"/>
              <a:ext cx="168" cy="95"/>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8" name="Oval 184"/>
            <p:cNvSpPr>
              <a:spLocks noChangeArrowheads="1"/>
            </p:cNvSpPr>
            <p:nvPr/>
          </p:nvSpPr>
          <p:spPr bwMode="hidden">
            <a:xfrm>
              <a:off x="3550" y="2880"/>
              <a:ext cx="157" cy="89"/>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29" name="Oval 185"/>
            <p:cNvSpPr>
              <a:spLocks noChangeArrowheads="1"/>
            </p:cNvSpPr>
            <p:nvPr/>
          </p:nvSpPr>
          <p:spPr bwMode="hidden">
            <a:xfrm>
              <a:off x="2892" y="3377"/>
              <a:ext cx="168" cy="95"/>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0" name="Oval 186"/>
            <p:cNvSpPr>
              <a:spLocks noChangeArrowheads="1"/>
            </p:cNvSpPr>
            <p:nvPr/>
          </p:nvSpPr>
          <p:spPr bwMode="hidden">
            <a:xfrm>
              <a:off x="3869" y="2657"/>
              <a:ext cx="151" cy="84"/>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1" name="Oval 187"/>
            <p:cNvSpPr>
              <a:spLocks noChangeArrowheads="1"/>
            </p:cNvSpPr>
            <p:nvPr/>
          </p:nvSpPr>
          <p:spPr bwMode="hidden">
            <a:xfrm>
              <a:off x="4090" y="2475"/>
              <a:ext cx="156" cy="89"/>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2" name="Oval 188"/>
            <p:cNvSpPr>
              <a:spLocks noChangeArrowheads="1"/>
            </p:cNvSpPr>
            <p:nvPr/>
          </p:nvSpPr>
          <p:spPr bwMode="hidden">
            <a:xfrm>
              <a:off x="4327" y="2314"/>
              <a:ext cx="134" cy="72"/>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3" name="Oval 189"/>
            <p:cNvSpPr>
              <a:spLocks noChangeArrowheads="1"/>
            </p:cNvSpPr>
            <p:nvPr/>
          </p:nvSpPr>
          <p:spPr bwMode="hidden">
            <a:xfrm>
              <a:off x="4712" y="2022"/>
              <a:ext cx="134" cy="73"/>
            </a:xfrm>
            <a:prstGeom prst="ellipse">
              <a:avLst/>
            </a:prstGeom>
            <a:gradFill rotWithShape="0">
              <a:gsLst>
                <a:gs pos="0">
                  <a:schemeClr val="bg2"/>
                </a:gs>
                <a:gs pos="100000">
                  <a:schemeClr val="bg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4" name="Oval 190"/>
            <p:cNvSpPr>
              <a:spLocks noChangeArrowheads="1"/>
            </p:cNvSpPr>
            <p:nvPr/>
          </p:nvSpPr>
          <p:spPr bwMode="hidden">
            <a:xfrm>
              <a:off x="4533" y="2162"/>
              <a:ext cx="139"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5" name="Oval 191"/>
            <p:cNvSpPr>
              <a:spLocks noChangeArrowheads="1"/>
            </p:cNvSpPr>
            <p:nvPr/>
          </p:nvSpPr>
          <p:spPr bwMode="hidden">
            <a:xfrm>
              <a:off x="4863" y="1920"/>
              <a:ext cx="128"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6" name="Oval 192"/>
            <p:cNvSpPr>
              <a:spLocks noChangeArrowheads="1"/>
            </p:cNvSpPr>
            <p:nvPr/>
          </p:nvSpPr>
          <p:spPr bwMode="hidden">
            <a:xfrm>
              <a:off x="5009" y="1807"/>
              <a:ext cx="128" cy="61"/>
            </a:xfrm>
            <a:prstGeom prst="ellipse">
              <a:avLst/>
            </a:prstGeom>
            <a:gradFill rotWithShape="0">
              <a:gsLst>
                <a:gs pos="0">
                  <a:schemeClr val="bg2"/>
                </a:gs>
                <a:gs pos="100000">
                  <a:schemeClr val="bg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7" name="Oval 193"/>
            <p:cNvSpPr>
              <a:spLocks noChangeArrowheads="1"/>
            </p:cNvSpPr>
            <p:nvPr/>
          </p:nvSpPr>
          <p:spPr bwMode="hidden">
            <a:xfrm>
              <a:off x="5161" y="1702"/>
              <a:ext cx="123" cy="50"/>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8" name="Oval 194"/>
            <p:cNvSpPr>
              <a:spLocks noChangeArrowheads="1"/>
            </p:cNvSpPr>
            <p:nvPr/>
          </p:nvSpPr>
          <p:spPr bwMode="hidden">
            <a:xfrm>
              <a:off x="5277" y="1614"/>
              <a:ext cx="124" cy="51"/>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39" name="Oval 195"/>
            <p:cNvSpPr>
              <a:spLocks noChangeArrowheads="1"/>
            </p:cNvSpPr>
            <p:nvPr/>
          </p:nvSpPr>
          <p:spPr bwMode="hidden">
            <a:xfrm>
              <a:off x="5398" y="1521"/>
              <a:ext cx="123" cy="51"/>
            </a:xfrm>
            <a:prstGeom prst="ellipse">
              <a:avLst/>
            </a:prstGeom>
            <a:gradFill rotWithShape="0">
              <a:gsLst>
                <a:gs pos="0">
                  <a:schemeClr val="bg2"/>
                </a:gs>
                <a:gs pos="100000">
                  <a:schemeClr val="bg2">
                    <a:gamma/>
                    <a:shade val="81961"/>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0" name="Oval 196"/>
            <p:cNvSpPr>
              <a:spLocks noChangeArrowheads="1"/>
            </p:cNvSpPr>
            <p:nvPr/>
          </p:nvSpPr>
          <p:spPr bwMode="hidden">
            <a:xfrm>
              <a:off x="3255" y="4071"/>
              <a:ext cx="196" cy="106"/>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1" name="Oval 197"/>
            <p:cNvSpPr>
              <a:spLocks noChangeArrowheads="1"/>
            </p:cNvSpPr>
            <p:nvPr/>
          </p:nvSpPr>
          <p:spPr bwMode="hidden">
            <a:xfrm>
              <a:off x="3651" y="3693"/>
              <a:ext cx="196" cy="111"/>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2" name="Oval 198"/>
            <p:cNvSpPr>
              <a:spLocks noChangeArrowheads="1"/>
            </p:cNvSpPr>
            <p:nvPr/>
          </p:nvSpPr>
          <p:spPr bwMode="hidden">
            <a:xfrm>
              <a:off x="4773" y="3705"/>
              <a:ext cx="201" cy="106"/>
            </a:xfrm>
            <a:prstGeom prst="ellipse">
              <a:avLst/>
            </a:prstGeom>
            <a:gradFill rotWithShape="0">
              <a:gsLst>
                <a:gs pos="0">
                  <a:schemeClr val="accent2"/>
                </a:gs>
                <a:gs pos="100000">
                  <a:schemeClr val="accent2">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3" name="Oval 199"/>
            <p:cNvSpPr>
              <a:spLocks noChangeArrowheads="1"/>
            </p:cNvSpPr>
            <p:nvPr/>
          </p:nvSpPr>
          <p:spPr bwMode="hidden">
            <a:xfrm>
              <a:off x="4491" y="4049"/>
              <a:ext cx="196" cy="105"/>
            </a:xfrm>
            <a:prstGeom prst="ellipse">
              <a:avLst/>
            </a:prstGeom>
            <a:gradFill rotWithShape="0">
              <a:gsLst>
                <a:gs pos="0">
                  <a:schemeClr val="accent2"/>
                </a:gs>
                <a:gs pos="100000">
                  <a:schemeClr val="accent2">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4" name="Oval 200"/>
            <p:cNvSpPr>
              <a:spLocks noChangeArrowheads="1"/>
            </p:cNvSpPr>
            <p:nvPr/>
          </p:nvSpPr>
          <p:spPr bwMode="hidden">
            <a:xfrm>
              <a:off x="3989" y="3396"/>
              <a:ext cx="168" cy="96"/>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5" name="Oval 201"/>
            <p:cNvSpPr>
              <a:spLocks noChangeArrowheads="1"/>
            </p:cNvSpPr>
            <p:nvPr/>
          </p:nvSpPr>
          <p:spPr bwMode="hidden">
            <a:xfrm>
              <a:off x="4263" y="3141"/>
              <a:ext cx="167" cy="95"/>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6" name="Oval 202"/>
            <p:cNvSpPr>
              <a:spLocks noChangeArrowheads="1"/>
            </p:cNvSpPr>
            <p:nvPr/>
          </p:nvSpPr>
          <p:spPr bwMode="hidden">
            <a:xfrm>
              <a:off x="5044" y="3418"/>
              <a:ext cx="167" cy="95"/>
            </a:xfrm>
            <a:prstGeom prst="ellipse">
              <a:avLst/>
            </a:prstGeom>
            <a:gradFill rotWithShape="0">
              <a:gsLst>
                <a:gs pos="0">
                  <a:schemeClr val="accent2"/>
                </a:gs>
                <a:gs pos="100000">
                  <a:schemeClr val="accent2">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7" name="Oval 203"/>
            <p:cNvSpPr>
              <a:spLocks noChangeArrowheads="1"/>
            </p:cNvSpPr>
            <p:nvPr/>
          </p:nvSpPr>
          <p:spPr bwMode="hidden">
            <a:xfrm>
              <a:off x="4553" y="2873"/>
              <a:ext cx="156" cy="83"/>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8" name="Oval 204"/>
            <p:cNvSpPr>
              <a:spLocks noChangeArrowheads="1"/>
            </p:cNvSpPr>
            <p:nvPr/>
          </p:nvSpPr>
          <p:spPr bwMode="hidden">
            <a:xfrm>
              <a:off x="5293" y="3116"/>
              <a:ext cx="168" cy="95"/>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49" name="Oval 205"/>
            <p:cNvSpPr>
              <a:spLocks noChangeArrowheads="1"/>
            </p:cNvSpPr>
            <p:nvPr/>
          </p:nvSpPr>
          <p:spPr bwMode="hidden">
            <a:xfrm>
              <a:off x="5497" y="2879"/>
              <a:ext cx="156" cy="89"/>
            </a:xfrm>
            <a:prstGeom prst="ellipse">
              <a:avLst/>
            </a:prstGeom>
            <a:gradFill rotWithShape="0">
              <a:gsLst>
                <a:gs pos="0">
                  <a:schemeClr val="accent2"/>
                </a:gs>
                <a:gs pos="100000">
                  <a:schemeClr val="accent2">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0" name="Oval 206"/>
            <p:cNvSpPr>
              <a:spLocks noChangeArrowheads="1"/>
            </p:cNvSpPr>
            <p:nvPr/>
          </p:nvSpPr>
          <p:spPr bwMode="hidden">
            <a:xfrm>
              <a:off x="4772" y="2673"/>
              <a:ext cx="156" cy="83"/>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1" name="Oval 207"/>
            <p:cNvSpPr>
              <a:spLocks noChangeArrowheads="1"/>
            </p:cNvSpPr>
            <p:nvPr/>
          </p:nvSpPr>
          <p:spPr bwMode="hidden">
            <a:xfrm>
              <a:off x="4966" y="2488"/>
              <a:ext cx="156" cy="84"/>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2" name="Oval 208"/>
            <p:cNvSpPr>
              <a:spLocks noChangeArrowheads="1"/>
            </p:cNvSpPr>
            <p:nvPr/>
          </p:nvSpPr>
          <p:spPr bwMode="hidden">
            <a:xfrm>
              <a:off x="5444" y="2052"/>
              <a:ext cx="134" cy="73"/>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3" name="Oval 209"/>
            <p:cNvSpPr>
              <a:spLocks noChangeArrowheads="1"/>
            </p:cNvSpPr>
            <p:nvPr/>
          </p:nvSpPr>
          <p:spPr bwMode="hidden">
            <a:xfrm>
              <a:off x="5161" y="2314"/>
              <a:ext cx="140" cy="73"/>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4" name="Oval 210"/>
            <p:cNvSpPr>
              <a:spLocks noChangeArrowheads="1"/>
            </p:cNvSpPr>
            <p:nvPr/>
          </p:nvSpPr>
          <p:spPr bwMode="hidden">
            <a:xfrm>
              <a:off x="5318" y="2176"/>
              <a:ext cx="134" cy="61"/>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5" name="Oval 211"/>
            <p:cNvSpPr>
              <a:spLocks noChangeArrowheads="1"/>
            </p:cNvSpPr>
            <p:nvPr/>
          </p:nvSpPr>
          <p:spPr bwMode="hidden">
            <a:xfrm>
              <a:off x="5581" y="1933"/>
              <a:ext cx="128" cy="61"/>
            </a:xfrm>
            <a:prstGeom prst="ellipse">
              <a:avLst/>
            </a:prstGeom>
            <a:gradFill rotWithShape="0">
              <a:gsLst>
                <a:gs pos="0">
                  <a:schemeClr val="accent2"/>
                </a:gs>
                <a:gs pos="100000">
                  <a:schemeClr val="accent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6" name="Oval 212"/>
            <p:cNvSpPr>
              <a:spLocks noChangeArrowheads="1"/>
            </p:cNvSpPr>
            <p:nvPr/>
          </p:nvSpPr>
          <p:spPr bwMode="hidden">
            <a:xfrm>
              <a:off x="5689" y="1811"/>
              <a:ext cx="128" cy="61"/>
            </a:xfrm>
            <a:prstGeom prst="ellipse">
              <a:avLst/>
            </a:prstGeom>
            <a:gradFill rotWithShape="0">
              <a:gsLst>
                <a:gs pos="0">
                  <a:schemeClr val="accent2"/>
                </a:gs>
                <a:gs pos="100000">
                  <a:schemeClr val="accent2">
                    <a:gamma/>
                    <a:shade val="57647"/>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7" name="Oval 213"/>
            <p:cNvSpPr>
              <a:spLocks noChangeArrowheads="1"/>
            </p:cNvSpPr>
            <p:nvPr/>
          </p:nvSpPr>
          <p:spPr bwMode="hidden">
            <a:xfrm>
              <a:off x="5663" y="2680"/>
              <a:ext cx="156" cy="83"/>
            </a:xfrm>
            <a:prstGeom prst="ellipse">
              <a:avLst/>
            </a:prstGeom>
            <a:gradFill rotWithShape="0">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8" name="Oval 214"/>
            <p:cNvSpPr>
              <a:spLocks noChangeArrowheads="1"/>
            </p:cNvSpPr>
            <p:nvPr/>
          </p:nvSpPr>
          <p:spPr bwMode="hidden">
            <a:xfrm>
              <a:off x="-65" y="2865"/>
              <a:ext cx="150" cy="89"/>
            </a:xfrm>
            <a:prstGeom prst="ellipse">
              <a:avLst/>
            </a:prstGeom>
            <a:gradFill rotWithShape="0">
              <a:gsLst>
                <a:gs pos="0">
                  <a:schemeClr val="bg1"/>
                </a:gs>
                <a:gs pos="100000">
                  <a:schemeClr val="bg1">
                    <a:gamma/>
                    <a:shade val="69804"/>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59" name="Oval 215"/>
            <p:cNvSpPr>
              <a:spLocks noChangeArrowheads="1"/>
            </p:cNvSpPr>
            <p:nvPr/>
          </p:nvSpPr>
          <p:spPr bwMode="hidden">
            <a:xfrm>
              <a:off x="2" y="2477"/>
              <a:ext cx="156" cy="89"/>
            </a:xfrm>
            <a:prstGeom prst="ellipse">
              <a:avLst/>
            </a:prstGeom>
            <a:gradFill rotWithShape="0">
              <a:gsLst>
                <a:gs pos="0">
                  <a:schemeClr val="bg1"/>
                </a:gs>
                <a:gs pos="100000">
                  <a:schemeClr val="bg1">
                    <a:gamma/>
                    <a:shade val="7568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60" name="Oval 216"/>
            <p:cNvSpPr>
              <a:spLocks noChangeArrowheads="1"/>
            </p:cNvSpPr>
            <p:nvPr/>
          </p:nvSpPr>
          <p:spPr bwMode="hidden">
            <a:xfrm>
              <a:off x="-9" y="1436"/>
              <a:ext cx="106" cy="44"/>
            </a:xfrm>
            <a:prstGeom prst="ellipse">
              <a:avLst/>
            </a:prstGeom>
            <a:gradFill rotWithShape="0">
              <a:gsLst>
                <a:gs pos="0">
                  <a:schemeClr val="bg1"/>
                </a:gs>
                <a:gs pos="100000">
                  <a:schemeClr val="bg1">
                    <a:gamma/>
                    <a:shade val="9098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961" name="Oval 217"/>
            <p:cNvSpPr>
              <a:spLocks noChangeArrowheads="1"/>
            </p:cNvSpPr>
            <p:nvPr/>
          </p:nvSpPr>
          <p:spPr bwMode="hidden">
            <a:xfrm>
              <a:off x="5624" y="4010"/>
              <a:ext cx="201" cy="106"/>
            </a:xfrm>
            <a:prstGeom prst="ellipse">
              <a:avLst/>
            </a:prstGeom>
            <a:gradFill rotWithShape="0">
              <a:gsLst>
                <a:gs pos="0">
                  <a:schemeClr val="accent2"/>
                </a:gs>
                <a:gs pos="100000">
                  <a:schemeClr val="accent2">
                    <a:gamma/>
                    <a:shade val="39216"/>
                    <a:invGamma/>
                  </a:schemeClr>
                </a:gs>
              </a:gsLst>
              <a:lin ang="2700000" scaled="1"/>
            </a:gra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59962" name="Rectangle 218"/>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ffectLst>
                  <a:outerShdw blurRad="38100" dist="38100" dir="2700000" algn="tl">
                    <a:srgbClr val="000000"/>
                  </a:outerShdw>
                </a:effectLst>
              </a:defRPr>
            </a:lvl1pPr>
          </a:lstStyle>
          <a:p>
            <a:fld id="{21BAB6EE-EAEA-4561-8880-8DF9D3AB286A}" type="slidenum">
              <a:rPr lang="en-US" smtClean="0"/>
              <a:pPr/>
              <a:t>‹#›</a:t>
            </a:fld>
            <a:endParaRPr lang="en-US"/>
          </a:p>
        </p:txBody>
      </p:sp>
      <p:sp>
        <p:nvSpPr>
          <p:cNvPr id="159964" name="Rectangle 220"/>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effectLst>
                  <a:outerShdw blurRad="38100" dist="38100" dir="2700000" algn="tl">
                    <a:srgbClr val="000000"/>
                  </a:outerShdw>
                </a:effectLst>
              </a:defRPr>
            </a:lvl1pPr>
          </a:lstStyle>
          <a:p>
            <a:endParaRPr lang="en-US"/>
          </a:p>
        </p:txBody>
      </p:sp>
      <p:sp>
        <p:nvSpPr>
          <p:cNvPr id="159965" name="Rectangle 221"/>
          <p:cNvSpPr>
            <a:spLocks noGrp="1" noChangeArrowheads="1"/>
          </p:cNvSpPr>
          <p:nvPr>
            <p:ph type="ftr" sz="quarter" idx="3"/>
          </p:nvPr>
        </p:nvSpPr>
        <p:spPr bwMode="auto">
          <a:xfrm>
            <a:off x="31242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effectLst>
                  <a:outerShdw blurRad="38100" dist="38100" dir="2700000" algn="tl">
                    <a:srgbClr val="000000"/>
                  </a:outerShdw>
                </a:effectLst>
              </a:defRPr>
            </a:lvl1pPr>
          </a:lstStyle>
          <a:p>
            <a:endParaRPr lang="en-US"/>
          </a:p>
        </p:txBody>
      </p:sp>
      <p:sp>
        <p:nvSpPr>
          <p:cNvPr id="159966" name="Rectangle 222"/>
          <p:cNvSpPr>
            <a:spLocks noGrp="1" noChangeArrowheads="1"/>
          </p:cNvSpPr>
          <p:nvPr>
            <p:ph type="body" idx="1"/>
          </p:nvPr>
        </p:nvSpPr>
        <p:spPr bwMode="auto">
          <a:xfrm>
            <a:off x="457200" y="1600200"/>
            <a:ext cx="8229600"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9969" name="Rectangle 225"/>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763352744"/>
      </p:ext>
    </p:extLst>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hdr="0" ftr="0" dt="0"/>
  <p:txStyles>
    <p:titleStyle>
      <a:lvl1pPr algn="ctr" rtl="0" eaLnBrk="1" fontAlgn="base" hangingPunct="1">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2pPr>
      <a:lvl3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3pPr>
      <a:lvl4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4pPr>
      <a:lvl5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5pPr>
      <a:lvl6pPr marL="4572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Blip>
          <a:blip r:embed="rId14"/>
        </a:buBlip>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folHlink"/>
        </a:buClr>
        <a:buSzPct val="50000"/>
        <a:buFont typeface="Wingdings" panose="05000000000000000000" pitchFamily="2" charset="2"/>
        <a:buChar char="n"/>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1" fontAlgn="base" hangingPunct="1">
        <a:spcBef>
          <a:spcPct val="20000"/>
        </a:spcBef>
        <a:spcAft>
          <a:spcPct val="0"/>
        </a:spcAft>
        <a:buClr>
          <a:schemeClr val="hlink"/>
        </a:buClr>
        <a:buFont typeface="Wingdings" panose="05000000000000000000" pitchFamily="2" charset="2"/>
        <a:buBlip>
          <a:blip r:embed="rId14"/>
        </a:buBlip>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1" fontAlgn="base" hangingPunct="1">
        <a:spcBef>
          <a:spcPct val="20000"/>
        </a:spcBef>
        <a:spcAft>
          <a:spcPct val="0"/>
        </a:spcAft>
        <a:buClr>
          <a:schemeClr val="folHlink"/>
        </a:buClr>
        <a:buSzPct val="50000"/>
        <a:buFont typeface="Wingdings" panose="05000000000000000000"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1" fontAlgn="base" hangingPunct="1">
        <a:spcBef>
          <a:spcPct val="20000"/>
        </a:spcBef>
        <a:spcAft>
          <a:spcPct val="0"/>
        </a:spcAft>
        <a:buClr>
          <a:schemeClr val="hlink"/>
        </a:buClr>
        <a:buFont typeface="Wingdings" panose="05000000000000000000" pitchFamily="2" charset="2"/>
        <a:buBlip>
          <a:blip r:embed="rId14"/>
        </a:buBlip>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firebase.google.com/docs/database/android/read-and-write" TargetMode="External"/><Relationship Id="rId3" Type="http://schemas.openxmlformats.org/officeDocument/2006/relationships/hyperlink" Target="https://www.youtu.be/EplH-amHTtE" TargetMode="External"/><Relationship Id="rId7" Type="http://schemas.openxmlformats.org/officeDocument/2006/relationships/hyperlink" Target="https://abhiandroid.com/programming/googlemap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firebase.google.com/docs/database" TargetMode="External"/><Relationship Id="rId5" Type="http://schemas.openxmlformats.org/officeDocument/2006/relationships/hyperlink" Target="https://www.youtu.be/qK0QNA0sMGc" TargetMode="External"/><Relationship Id="rId4" Type="http://schemas.openxmlformats.org/officeDocument/2006/relationships/hyperlink" Target="https://en.wikipedia.org/wiki/Android_software_development" TargetMode="External"/><Relationship Id="rId9" Type="http://schemas.openxmlformats.org/officeDocument/2006/relationships/hyperlink" Target="https://www.tutorialspoint.com/android/android_google_maps.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3200400" y="3505200"/>
            <a:ext cx="2667000" cy="2597552"/>
          </a:xfrm>
          <a:prstGeom prst="rect">
            <a:avLst/>
          </a:prstGeom>
        </p:spPr>
      </p:pic>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Bismillah1.jpg"/>
          <p:cNvPicPr>
            <a:picLocks noChangeAspect="1"/>
          </p:cNvPicPr>
          <p:nvPr/>
        </p:nvPicPr>
        <p:blipFill>
          <a:blip r:embed="rId4"/>
          <a:stretch>
            <a:fillRect/>
          </a:stretch>
        </p:blipFill>
        <p:spPr>
          <a:xfrm>
            <a:off x="457200" y="938905"/>
            <a:ext cx="8305800" cy="2109095"/>
          </a:xfrm>
          <a:prstGeom prst="rect">
            <a:avLst/>
          </a:prstGeom>
        </p:spPr>
      </p:pic>
      <p:sp>
        <p:nvSpPr>
          <p:cNvPr id="11" name="Slide Number Placeholder 10"/>
          <p:cNvSpPr>
            <a:spLocks noGrp="1"/>
          </p:cNvSpPr>
          <p:nvPr>
            <p:ph type="sldNum" sz="quarter" idx="10"/>
          </p:nvPr>
        </p:nvSpPr>
        <p:spPr/>
        <p:txBody>
          <a:bodyPr/>
          <a:lstStyle/>
          <a:p>
            <a:fld id="{21BAB6EE-EAEA-4561-8880-8DF9D3AB286A}"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6096000"/>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1" name="Title 1"/>
          <p:cNvSpPr>
            <a:spLocks noGrp="1"/>
          </p:cNvSpPr>
          <p:nvPr>
            <p:ph type="title"/>
          </p:nvPr>
        </p:nvSpPr>
        <p:spPr>
          <a:xfrm>
            <a:off x="609600" y="100884"/>
            <a:ext cx="8153400" cy="584916"/>
          </a:xfrm>
        </p:spPr>
        <p:txBody>
          <a:bodyPr>
            <a:noAutofit/>
          </a:bodyPr>
          <a:lstStyle/>
          <a:p>
            <a:r>
              <a:rPr lang="en-US" dirty="0">
                <a:latin typeface="Times New Roman" panose="02020603050405020304" pitchFamily="18" charset="0"/>
                <a:cs typeface="Times New Roman" panose="02020603050405020304" pitchFamily="18" charset="0"/>
              </a:rPr>
              <a:t>Splash Screen</a:t>
            </a:r>
          </a:p>
        </p:txBody>
      </p:sp>
      <p:sp>
        <p:nvSpPr>
          <p:cNvPr id="16" name="Slide Number Placeholder 15"/>
          <p:cNvSpPr>
            <a:spLocks noGrp="1"/>
          </p:cNvSpPr>
          <p:nvPr>
            <p:ph type="sldNum" sz="quarter" idx="10"/>
          </p:nvPr>
        </p:nvSpPr>
        <p:spPr/>
        <p:txBody>
          <a:bodyPr/>
          <a:lstStyle/>
          <a:p>
            <a:fld id="{21BAB6EE-EAEA-4561-8880-8DF9D3AB286A}" type="slidenum">
              <a:rPr lang="en-US" smtClean="0"/>
              <a:pPr/>
              <a:t>10</a:t>
            </a:fld>
            <a:endParaRPr lang="en-US"/>
          </a:p>
        </p:txBody>
      </p:sp>
      <p:sp>
        <p:nvSpPr>
          <p:cNvPr id="12" name="Content Placeholder 2"/>
          <p:cNvSpPr txBox="1">
            <a:spLocks/>
          </p:cNvSpPr>
          <p:nvPr/>
        </p:nvSpPr>
        <p:spPr>
          <a:xfrm>
            <a:off x="418562" y="838200"/>
            <a:ext cx="4382038" cy="2895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1800" dirty="0">
                <a:latin typeface="Times New Roman" panose="02020603050405020304" pitchFamily="18" charset="0"/>
                <a:cs typeface="Times New Roman" panose="02020603050405020304" pitchFamily="18" charset="0"/>
              </a:rPr>
              <a:t>Splash Screen is the first graphical interface you see when you visit any app. It appears only for short amount of time (e.g., 1s, 2s, 3s etc.) and then disappears automatically and then you see the next activity of the app.</a:t>
            </a:r>
          </a:p>
          <a:p>
            <a:pPr marL="0" indent="0" algn="ctr">
              <a:buFont typeface="Arial" pitchFamily="34" charset="0"/>
              <a:buNone/>
            </a:pPr>
            <a:r>
              <a:rPr lang="en-US" sz="1800" dirty="0">
                <a:latin typeface="Times New Roman" panose="02020603050405020304" pitchFamily="18" charset="0"/>
                <a:cs typeface="Times New Roman" panose="02020603050405020304" pitchFamily="18" charset="0"/>
              </a:rPr>
              <a:t>The splash screen for this app is given:</a:t>
            </a:r>
          </a:p>
          <a:p>
            <a:pPr marL="0" indent="0" algn="just">
              <a:buFont typeface="Arial" pitchFamily="34" charset="0"/>
              <a:buNone/>
            </a:pPr>
            <a:r>
              <a:rPr lang="en-US" sz="1800" dirty="0">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914400"/>
            <a:ext cx="3276600" cy="5715000"/>
          </a:xfrm>
          <a:prstGeom prst="rect">
            <a:avLst/>
          </a:prstGeom>
        </p:spPr>
      </p:pic>
    </p:spTree>
    <p:extLst>
      <p:ext uri="{BB962C8B-B14F-4D97-AF65-F5344CB8AC3E}">
        <p14:creationId xmlns:p14="http://schemas.microsoft.com/office/powerpoint/2010/main" val="4260897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60885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1" name="Title 1"/>
          <p:cNvSpPr>
            <a:spLocks noGrp="1"/>
          </p:cNvSpPr>
          <p:nvPr>
            <p:ph type="title"/>
          </p:nvPr>
        </p:nvSpPr>
        <p:spPr>
          <a:xfrm>
            <a:off x="609600" y="152400"/>
            <a:ext cx="8153400" cy="617113"/>
          </a:xfrm>
        </p:spPr>
        <p:txBody>
          <a:bodyPr>
            <a:noAutofit/>
          </a:bodyPr>
          <a:lstStyle/>
          <a:p>
            <a:r>
              <a:rPr lang="en-US" dirty="0">
                <a:latin typeface="Times New Roman" panose="02020603050405020304" pitchFamily="18" charset="0"/>
                <a:cs typeface="Times New Roman" panose="02020603050405020304" pitchFamily="18" charset="0"/>
              </a:rPr>
              <a:t>Switch Board</a:t>
            </a:r>
          </a:p>
        </p:txBody>
      </p:sp>
      <p:sp>
        <p:nvSpPr>
          <p:cNvPr id="12" name="Content Placeholder 2"/>
          <p:cNvSpPr txBox="1">
            <a:spLocks/>
          </p:cNvSpPr>
          <p:nvPr/>
        </p:nvSpPr>
        <p:spPr>
          <a:xfrm>
            <a:off x="571500" y="784721"/>
            <a:ext cx="4419600" cy="355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dirty="0">
                <a:latin typeface="Times New Roman" panose="02020603050405020304" pitchFamily="18" charset="0"/>
                <a:cs typeface="Times New Roman" panose="02020603050405020304" pitchFamily="18" charset="0"/>
              </a:rPr>
              <a:t>Switch board/ Dashboard allows the user to use the app according to his/her status either he/she is Farm Owner, Simple Customer, Wholesaler or belong to Food Authority.</a:t>
            </a:r>
          </a:p>
          <a:p>
            <a:pPr marL="0" indent="0" algn="ctr">
              <a:buNone/>
            </a:pPr>
            <a:r>
              <a:rPr lang="en-US" sz="1800" dirty="0">
                <a:latin typeface="Times New Roman" panose="02020603050405020304" pitchFamily="18" charset="0"/>
                <a:cs typeface="Times New Roman" panose="02020603050405020304" pitchFamily="18" charset="0"/>
              </a:rPr>
              <a:t>Switch board/Dashboard for this app is given:</a:t>
            </a:r>
          </a:p>
        </p:txBody>
      </p:sp>
      <p:sp>
        <p:nvSpPr>
          <p:cNvPr id="13" name="Slide Number Placeholder 3"/>
          <p:cNvSpPr txBox="1">
            <a:spLocks/>
          </p:cNvSpPr>
          <p:nvPr/>
        </p:nvSpPr>
        <p:spPr>
          <a:xfrm>
            <a:off x="6705600" y="6436419"/>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AB6EE-EAEA-4561-8880-8DF9D3AB286A}" type="slidenum">
              <a:rPr lang="en-US" smtClean="0"/>
              <a:pPr/>
              <a:t>11</a:t>
            </a:fld>
            <a:endParaRPr lang="en-US" dirty="0"/>
          </a:p>
        </p:txBody>
      </p:sp>
      <p:pic>
        <p:nvPicPr>
          <p:cNvPr id="14" name="Picture 13" descr="Graphical user interface, text, application, chat or text message&#10;&#10;Description automatically generated">
            <a:extLst>
              <a:ext uri="{FF2B5EF4-FFF2-40B4-BE49-F238E27FC236}">
                <a16:creationId xmlns:a16="http://schemas.microsoft.com/office/drawing/2014/main" id="{FA12CBAD-9290-493E-872A-1E401ACAAF5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3865" y="825747"/>
            <a:ext cx="3298135" cy="5610672"/>
          </a:xfrm>
          <a:prstGeom prst="rect">
            <a:avLst/>
          </a:prstGeom>
          <a:noFill/>
          <a:ln>
            <a:noFill/>
          </a:ln>
        </p:spPr>
      </p:pic>
    </p:spTree>
    <p:extLst>
      <p:ext uri="{BB962C8B-B14F-4D97-AF65-F5344CB8AC3E}">
        <p14:creationId xmlns:p14="http://schemas.microsoft.com/office/powerpoint/2010/main" val="199739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6140924"/>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1" name="Title 1"/>
          <p:cNvSpPr>
            <a:spLocks noGrp="1"/>
          </p:cNvSpPr>
          <p:nvPr>
            <p:ph type="title"/>
          </p:nvPr>
        </p:nvSpPr>
        <p:spPr>
          <a:xfrm>
            <a:off x="609600" y="0"/>
            <a:ext cx="8153400" cy="579956"/>
          </a:xfrm>
        </p:spPr>
        <p:txBody>
          <a:bodyPr>
            <a:noAutofit/>
          </a:bodyPr>
          <a:lstStyle/>
          <a:p>
            <a:r>
              <a:rPr lang="en-US" dirty="0">
                <a:latin typeface="Times New Roman" pitchFamily="18" charset="0"/>
                <a:cs typeface="Times New Roman" pitchFamily="18" charset="0"/>
                <a:sym typeface="+mn-ea"/>
              </a:rPr>
              <a:t> Interfaces</a:t>
            </a:r>
            <a:endParaRPr lang="en-US" dirty="0">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571500" y="579957"/>
            <a:ext cx="8191500" cy="12488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b="1" dirty="0">
                <a:latin typeface="Times New Roman" panose="02020603050405020304" pitchFamily="18" charset="0"/>
                <a:cs typeface="Times New Roman" panose="02020603050405020304" pitchFamily="18" charset="0"/>
              </a:rPr>
              <a:t>Sign Up Activity: </a:t>
            </a:r>
            <a:r>
              <a:rPr lang="en-US" sz="1800" dirty="0">
                <a:latin typeface="Times New Roman" panose="02020603050405020304" pitchFamily="18" charset="0"/>
                <a:cs typeface="Times New Roman" panose="02020603050405020304" pitchFamily="18" charset="0"/>
              </a:rPr>
              <a:t>(Farm Owner, Simple Customer, Wholesaler)</a:t>
            </a:r>
            <a:endParaRPr lang="en-US" sz="1800" b="1"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Sign Up activity is used to register the all the users in the system for the very first time they make appearance in the app. Sign Up activities of Simple Customer, Wholesaler and the Farm Owner are given below:</a:t>
            </a:r>
          </a:p>
        </p:txBody>
      </p:sp>
      <p:sp>
        <p:nvSpPr>
          <p:cNvPr id="13"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AB6EE-EAEA-4561-8880-8DF9D3AB286A}" type="slidenum">
              <a:rPr lang="en-US" smtClean="0"/>
              <a:pPr/>
              <a:t>12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828801"/>
            <a:ext cx="2629437" cy="489207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828801"/>
            <a:ext cx="2644462" cy="489208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9800" y="1828800"/>
            <a:ext cx="2644462" cy="4892080"/>
          </a:xfrm>
          <a:prstGeom prst="rect">
            <a:avLst/>
          </a:prstGeom>
        </p:spPr>
      </p:pic>
    </p:spTree>
    <p:extLst>
      <p:ext uri="{BB962C8B-B14F-4D97-AF65-F5344CB8AC3E}">
        <p14:creationId xmlns:p14="http://schemas.microsoft.com/office/powerpoint/2010/main" val="2030533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6172200"/>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1" name="Title 1"/>
          <p:cNvSpPr>
            <a:spLocks noGrp="1"/>
          </p:cNvSpPr>
          <p:nvPr>
            <p:ph type="title"/>
          </p:nvPr>
        </p:nvSpPr>
        <p:spPr>
          <a:xfrm>
            <a:off x="609600" y="152400"/>
            <a:ext cx="8153400" cy="617113"/>
          </a:xfrm>
        </p:spPr>
        <p:txBody>
          <a:bodyPr>
            <a:noAutofit/>
          </a:bodyPr>
          <a:lstStyle/>
          <a:p>
            <a:r>
              <a:rPr lang="en-US" dirty="0">
                <a:latin typeface="Times New Roman" pitchFamily="18" charset="0"/>
                <a:cs typeface="Times New Roman" pitchFamily="18" charset="0"/>
                <a:sym typeface="+mn-ea"/>
              </a:rPr>
              <a:t> Interfaces</a:t>
            </a:r>
            <a:endParaRPr lang="en-US" dirty="0">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571500" y="78472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b="1" dirty="0">
                <a:latin typeface="Times New Roman" panose="02020603050405020304" pitchFamily="18" charset="0"/>
                <a:cs typeface="Times New Roman" panose="02020603050405020304" pitchFamily="18" charset="0"/>
              </a:rPr>
              <a:t>Sign In Activity: </a:t>
            </a:r>
            <a:r>
              <a:rPr lang="en-US" sz="1800" dirty="0">
                <a:latin typeface="Times New Roman" panose="02020603050405020304" pitchFamily="18" charset="0"/>
                <a:cs typeface="Times New Roman" panose="02020603050405020304" pitchFamily="18" charset="0"/>
              </a:rPr>
              <a:t>(Farm Owner, Simple Customer, Wholesaler, Food Authority)</a:t>
            </a:r>
            <a:endParaRPr lang="en-US" sz="1800" b="1"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Sign In activity is used to serve the users that are already registered in the system by having their correct Name, Password and Email etc. Sign In activities of Simple Customer, Wholesaler and the Farm Owner are given below:</a:t>
            </a:r>
          </a:p>
        </p:txBody>
      </p:sp>
      <p:sp>
        <p:nvSpPr>
          <p:cNvPr id="13" name="Slide Number Placeholder 3"/>
          <p:cNvSpPr txBox="1">
            <a:spLocks/>
          </p:cNvSpPr>
          <p:nvPr/>
        </p:nvSpPr>
        <p:spPr>
          <a:xfrm>
            <a:off x="6705600" y="653469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AB6EE-EAEA-4561-8880-8DF9D3AB286A}" type="slidenum">
              <a:rPr lang="en-US" smtClean="0"/>
              <a:pPr/>
              <a:t>13</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27" y="1981200"/>
            <a:ext cx="1981200" cy="465034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1981200"/>
            <a:ext cx="1976505" cy="4650346"/>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5600" y="1981200"/>
            <a:ext cx="2052705" cy="4650346"/>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240CFBE6-42A6-42FA-A151-AA6E3421016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2700" y="1965992"/>
            <a:ext cx="1943101" cy="4665554"/>
          </a:xfrm>
          <a:prstGeom prst="rect">
            <a:avLst/>
          </a:prstGeom>
          <a:noFill/>
          <a:ln>
            <a:noFill/>
          </a:ln>
        </p:spPr>
      </p:pic>
    </p:spTree>
    <p:extLst>
      <p:ext uri="{BB962C8B-B14F-4D97-AF65-F5344CB8AC3E}">
        <p14:creationId xmlns:p14="http://schemas.microsoft.com/office/powerpoint/2010/main" val="4034484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6172200"/>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1" name="Title 1"/>
          <p:cNvSpPr>
            <a:spLocks noGrp="1"/>
          </p:cNvSpPr>
          <p:nvPr>
            <p:ph type="title"/>
          </p:nvPr>
        </p:nvSpPr>
        <p:spPr>
          <a:xfrm>
            <a:off x="1098997" y="90799"/>
            <a:ext cx="7010400" cy="676750"/>
          </a:xfrm>
        </p:spPr>
        <p:txBody>
          <a:bodyPr>
            <a:noAutofit/>
          </a:bodyPr>
          <a:lstStyle/>
          <a:p>
            <a:pPr algn="ctr"/>
            <a:r>
              <a:rPr lang="en-US" sz="4400" b="0" dirty="0">
                <a:latin typeface="Times New Roman" pitchFamily="18" charset="0"/>
                <a:cs typeface="Times New Roman" pitchFamily="18" charset="0"/>
                <a:sym typeface="+mn-ea"/>
              </a:rPr>
              <a:t> Filling Credentials</a:t>
            </a:r>
            <a:endParaRPr lang="en-US" sz="4400" b="0" dirty="0">
              <a:latin typeface="Times New Roman" panose="02020603050405020304" pitchFamily="18" charset="0"/>
              <a:cs typeface="Times New Roman" panose="02020603050405020304" pitchFamily="18" charset="0"/>
            </a:endParaRPr>
          </a:p>
        </p:txBody>
      </p:sp>
      <p:sp>
        <p:nvSpPr>
          <p:cNvPr id="2" name="Text Placeholder 1"/>
          <p:cNvSpPr>
            <a:spLocks noGrp="1"/>
          </p:cNvSpPr>
          <p:nvPr>
            <p:ph type="body" idx="1"/>
          </p:nvPr>
        </p:nvSpPr>
        <p:spPr>
          <a:xfrm>
            <a:off x="681507" y="762000"/>
            <a:ext cx="7772400" cy="1586528"/>
          </a:xfrm>
        </p:spPr>
        <p:txBody>
          <a:bodyPr>
            <a:normAutofit/>
          </a:bodyPr>
          <a:lstStyle/>
          <a:p>
            <a:pPr marL="400050" indent="-400050" algn="just">
              <a:buFont typeface="+mj-lt"/>
              <a:buAutoNum type="romanLcPeriod"/>
            </a:pPr>
            <a:r>
              <a:rPr lang="en-US" sz="1800" b="1" dirty="0">
                <a:solidFill>
                  <a:schemeClr val="tx1"/>
                </a:solidFill>
                <a:latin typeface="Times New Roman" panose="02020603050405020304" pitchFamily="18" charset="0"/>
                <a:cs typeface="Times New Roman" panose="02020603050405020304" pitchFamily="18" charset="0"/>
              </a:rPr>
              <a:t>Sign Up Credentials:</a:t>
            </a:r>
          </a:p>
          <a:p>
            <a:pPr algn="just"/>
            <a:r>
              <a:rPr lang="en-US" sz="1800" dirty="0">
                <a:solidFill>
                  <a:schemeClr val="tx1"/>
                </a:solidFill>
                <a:latin typeface="Times New Roman" panose="02020603050405020304" pitchFamily="18" charset="0"/>
                <a:cs typeface="Times New Roman" panose="02020603050405020304" pitchFamily="18" charset="0"/>
              </a:rPr>
              <a:t>Sign up credentials of Simple Customer, Wholesaler, Farm Owner require Name, Email, Password and Confirm Password. Filling of all the Credentials in all the Sign Up activities of this app are shown below:</a:t>
            </a:r>
          </a:p>
          <a:p>
            <a:pPr marL="342900" indent="-342900">
              <a:buFont typeface="Arial" panose="020B0604020202020204" pitchFamily="34" charset="0"/>
              <a:buChar char="•"/>
            </a:pPr>
            <a:endParaRPr lang="en-US" sz="1800" dirty="0"/>
          </a:p>
        </p:txBody>
      </p:sp>
      <p:sp>
        <p:nvSpPr>
          <p:cNvPr id="12" name="Content Placeholder 2"/>
          <p:cNvSpPr txBox="1">
            <a:spLocks/>
          </p:cNvSpPr>
          <p:nvPr/>
        </p:nvSpPr>
        <p:spPr>
          <a:xfrm>
            <a:off x="571500" y="78472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13"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AB6EE-EAEA-4561-8880-8DF9D3AB286A}" type="slidenum">
              <a:rPr lang="en-US" smtClean="0"/>
              <a:pPr/>
              <a:t>14</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981200"/>
            <a:ext cx="2743200" cy="455612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81200"/>
            <a:ext cx="2743200" cy="456149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9800" y="1981200"/>
            <a:ext cx="2775397" cy="4558650"/>
          </a:xfrm>
          <a:prstGeom prst="rect">
            <a:avLst/>
          </a:prstGeom>
        </p:spPr>
      </p:pic>
    </p:spTree>
    <p:extLst>
      <p:ext uri="{BB962C8B-B14F-4D97-AF65-F5344CB8AC3E}">
        <p14:creationId xmlns:p14="http://schemas.microsoft.com/office/powerpoint/2010/main" val="3924709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6172200"/>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1" name="Title 1"/>
          <p:cNvSpPr>
            <a:spLocks noGrp="1"/>
          </p:cNvSpPr>
          <p:nvPr>
            <p:ph type="title"/>
          </p:nvPr>
        </p:nvSpPr>
        <p:spPr>
          <a:xfrm>
            <a:off x="1098997" y="121245"/>
            <a:ext cx="7010400" cy="716955"/>
          </a:xfrm>
        </p:spPr>
        <p:txBody>
          <a:bodyPr>
            <a:noAutofit/>
          </a:bodyPr>
          <a:lstStyle/>
          <a:p>
            <a:pPr algn="ctr"/>
            <a:r>
              <a:rPr lang="en-US" sz="4400" b="0" dirty="0">
                <a:latin typeface="Times New Roman" pitchFamily="18" charset="0"/>
                <a:cs typeface="Times New Roman" pitchFamily="18" charset="0"/>
                <a:sym typeface="+mn-ea"/>
              </a:rPr>
              <a:t> Filling Credentials</a:t>
            </a:r>
            <a:endParaRPr lang="en-US" sz="4400" b="0" dirty="0">
              <a:latin typeface="Times New Roman" panose="02020603050405020304" pitchFamily="18" charset="0"/>
              <a:cs typeface="Times New Roman" panose="02020603050405020304" pitchFamily="18" charset="0"/>
            </a:endParaRPr>
          </a:p>
        </p:txBody>
      </p:sp>
      <p:sp>
        <p:nvSpPr>
          <p:cNvPr id="2" name="Text Placeholder 1"/>
          <p:cNvSpPr>
            <a:spLocks noGrp="1"/>
          </p:cNvSpPr>
          <p:nvPr>
            <p:ph type="body" idx="1"/>
          </p:nvPr>
        </p:nvSpPr>
        <p:spPr>
          <a:xfrm>
            <a:off x="609600" y="607397"/>
            <a:ext cx="8109129" cy="1373803"/>
          </a:xfrm>
        </p:spPr>
        <p:txBody>
          <a:bodyPr>
            <a:normAutofit/>
          </a:bodyPr>
          <a:lstStyle/>
          <a:p>
            <a:pPr algn="just"/>
            <a:r>
              <a:rPr lang="en-US" sz="1800" b="1" dirty="0">
                <a:solidFill>
                  <a:schemeClr val="tx1"/>
                </a:solidFill>
                <a:latin typeface="Times New Roman" panose="02020603050405020304" pitchFamily="18" charset="0"/>
                <a:cs typeface="Times New Roman" panose="02020603050405020304" pitchFamily="18" charset="0"/>
              </a:rPr>
              <a:t>ii.     Sign In Credentials:</a:t>
            </a:r>
          </a:p>
          <a:p>
            <a:pPr algn="just"/>
            <a:r>
              <a:rPr lang="en-US" sz="1800" dirty="0">
                <a:solidFill>
                  <a:schemeClr val="tx1"/>
                </a:solidFill>
                <a:latin typeface="Times New Roman" panose="02020603050405020304" pitchFamily="18" charset="0"/>
                <a:cs typeface="Times New Roman" panose="02020603050405020304" pitchFamily="18" charset="0"/>
              </a:rPr>
              <a:t>Sign in credentials of Simple Customer, Wholesaler, Farm Owner require Email and Password. Filling of all the Credentials in all the Sign Up activities of this app are shown below:</a:t>
            </a:r>
          </a:p>
        </p:txBody>
      </p:sp>
      <p:sp>
        <p:nvSpPr>
          <p:cNvPr id="12" name="Content Placeholder 2"/>
          <p:cNvSpPr txBox="1">
            <a:spLocks/>
          </p:cNvSpPr>
          <p:nvPr/>
        </p:nvSpPr>
        <p:spPr>
          <a:xfrm>
            <a:off x="571500" y="78472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13" name="Slide Number Placeholder 3"/>
          <p:cNvSpPr txBox="1">
            <a:spLocks/>
          </p:cNvSpPr>
          <p:nvPr/>
        </p:nvSpPr>
        <p:spPr>
          <a:xfrm>
            <a:off x="6705600" y="65087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AB6EE-EAEA-4561-8880-8DF9D3AB286A}" type="slidenum">
              <a:rPr lang="en-US" smtClean="0"/>
              <a:pPr/>
              <a:t>15</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760" y="1981200"/>
            <a:ext cx="2009640" cy="46482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0314" y="1981200"/>
            <a:ext cx="2019706" cy="470762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1981200"/>
            <a:ext cx="2061554" cy="469045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1981200"/>
            <a:ext cx="2082890" cy="4707624"/>
          </a:xfrm>
          <a:prstGeom prst="rect">
            <a:avLst/>
          </a:prstGeom>
        </p:spPr>
      </p:pic>
    </p:spTree>
    <p:extLst>
      <p:ext uri="{BB962C8B-B14F-4D97-AF65-F5344CB8AC3E}">
        <p14:creationId xmlns:p14="http://schemas.microsoft.com/office/powerpoint/2010/main" val="309636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User Interface:</a:t>
            </a:r>
          </a:p>
          <a:p>
            <a:r>
              <a:rPr lang="en-US" sz="1800" dirty="0">
                <a:latin typeface="Times New Roman" panose="02020603050405020304" pitchFamily="18" charset="0"/>
                <a:cs typeface="Times New Roman" panose="02020603050405020304" pitchFamily="18" charset="0"/>
              </a:rPr>
              <a:t>When the user sign up/sign in to the app the activity below will be shown to the user. In which, he/she has different selection options.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16</a:t>
            </a:fld>
            <a:endParaRPr lang="en-US"/>
          </a:p>
        </p:txBody>
      </p:sp>
      <p:pic>
        <p:nvPicPr>
          <p:cNvPr id="8" name="Content Placeholder 4">
            <a:extLst>
              <a:ext uri="{FF2B5EF4-FFF2-40B4-BE49-F238E27FC236}">
                <a16:creationId xmlns:a16="http://schemas.microsoft.com/office/drawing/2014/main" id="{9E60E5AE-15D2-462A-915B-4DE662C700CD}"/>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6317" y="1845366"/>
            <a:ext cx="3171365" cy="4574277"/>
          </a:xfrm>
          <a:prstGeom prst="rect">
            <a:avLst/>
          </a:prstGeom>
          <a:noFill/>
          <a:ln>
            <a:noFill/>
          </a:ln>
        </p:spPr>
      </p:pic>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870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List of all Available Farms shown to the User:</a:t>
            </a:r>
          </a:p>
          <a:p>
            <a:r>
              <a:rPr lang="en-US" sz="1800" dirty="0">
                <a:latin typeface="Times New Roman" panose="02020603050405020304" pitchFamily="18" charset="0"/>
                <a:cs typeface="Times New Roman" panose="02020603050405020304" pitchFamily="18" charset="0"/>
              </a:rPr>
              <a:t>For buying a product, the list of all available farms will be shown to the user as:</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17</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5FBB8C-1D12-4F26-9733-C06A5AE261A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1670465"/>
            <a:ext cx="3184663" cy="4567618"/>
          </a:xfrm>
          <a:prstGeom prst="rect">
            <a:avLst/>
          </a:prstGeom>
          <a:noFill/>
          <a:ln>
            <a:noFill/>
          </a:ln>
        </p:spPr>
      </p:pic>
    </p:spTree>
    <p:extLst>
      <p:ext uri="{BB962C8B-B14F-4D97-AF65-F5344CB8AC3E}">
        <p14:creationId xmlns:p14="http://schemas.microsoft.com/office/powerpoint/2010/main" val="2029039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Ordering of Milk:</a:t>
            </a:r>
          </a:p>
          <a:p>
            <a:r>
              <a:rPr lang="en-US" sz="1800" dirty="0">
                <a:latin typeface="Times New Roman" panose="02020603050405020304" pitchFamily="18" charset="0"/>
                <a:cs typeface="Times New Roman" panose="02020603050405020304" pitchFamily="18" charset="0"/>
              </a:rPr>
              <a:t>The ordering activity of Milk for the user is shows below. In which, he/she has to enter his order (amount of Milk in </a:t>
            </a:r>
            <a:r>
              <a:rPr lang="en-US" sz="1800" dirty="0" err="1">
                <a:latin typeface="Times New Roman" panose="02020603050405020304" pitchFamily="18" charset="0"/>
                <a:cs typeface="Times New Roman" panose="02020603050405020304" pitchFamily="18" charset="0"/>
              </a:rPr>
              <a:t>litres</a:t>
            </a:r>
            <a:r>
              <a:rPr lang="en-US" sz="1800" dirty="0">
                <a:latin typeface="Times New Roman" panose="02020603050405020304" pitchFamily="18" charset="0"/>
                <a:cs typeface="Times New Roman" panose="02020603050405020304" pitchFamily="18" charset="0"/>
              </a:rPr>
              <a:t>) and also to select the delivery type either offline or online.</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18</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3E9FAAA1-CD00-4147-A0FA-398E0EED115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3200" y="1869939"/>
            <a:ext cx="3276600" cy="4536452"/>
          </a:xfrm>
          <a:prstGeom prst="rect">
            <a:avLst/>
          </a:prstGeom>
          <a:noFill/>
          <a:ln>
            <a:noFill/>
          </a:ln>
        </p:spPr>
      </p:pic>
    </p:spTree>
    <p:extLst>
      <p:ext uri="{BB962C8B-B14F-4D97-AF65-F5344CB8AC3E}">
        <p14:creationId xmlns:p14="http://schemas.microsoft.com/office/powerpoint/2010/main" val="339061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Ordering of Animal:</a:t>
            </a:r>
          </a:p>
          <a:p>
            <a:r>
              <a:rPr lang="en-US" sz="1800" dirty="0">
                <a:latin typeface="Times New Roman" panose="02020603050405020304" pitchFamily="18" charset="0"/>
                <a:cs typeface="Times New Roman" panose="02020603050405020304" pitchFamily="18" charset="0"/>
              </a:rPr>
              <a:t>The ordering of Animal activity for the user is shown below. In which, the  user has to select the particular animal to buy from the particular farm with the given price, age and image. The type of Animal is also shown to the user.</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19</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B6A40FA-7982-4389-8617-3FFB711D3F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2130287"/>
            <a:ext cx="3200400" cy="4272791"/>
          </a:xfrm>
          <a:prstGeom prst="rect">
            <a:avLst/>
          </a:prstGeom>
          <a:noFill/>
          <a:ln>
            <a:noFill/>
          </a:ln>
        </p:spPr>
      </p:pic>
    </p:spTree>
    <p:extLst>
      <p:ext uri="{BB962C8B-B14F-4D97-AF65-F5344CB8AC3E}">
        <p14:creationId xmlns:p14="http://schemas.microsoft.com/office/powerpoint/2010/main" val="248052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733800" y="914400"/>
            <a:ext cx="1302336" cy="1298448"/>
          </a:xfrm>
          <a:prstGeom prst="rect">
            <a:avLst/>
          </a:prstGeom>
        </p:spPr>
      </p:pic>
      <p:sp>
        <p:nvSpPr>
          <p:cNvPr id="2" name="Title 1"/>
          <p:cNvSpPr>
            <a:spLocks noGrp="1"/>
          </p:cNvSpPr>
          <p:nvPr>
            <p:ph type="title"/>
          </p:nvPr>
        </p:nvSpPr>
        <p:spPr>
          <a:xfrm>
            <a:off x="457200" y="185023"/>
            <a:ext cx="8229600" cy="653177"/>
          </a:xfrm>
        </p:spPr>
        <p:txBody>
          <a:bodyPr>
            <a:noAutofit/>
          </a:bodyPr>
          <a:lstStyle/>
          <a:p>
            <a:r>
              <a:rPr lang="en-US" sz="2800" b="1" dirty="0">
                <a:latin typeface="Times New Roman" panose="02020603050405020304" pitchFamily="18" charset="0"/>
                <a:cs typeface="Times New Roman" panose="02020603050405020304" pitchFamily="18" charset="0"/>
              </a:rPr>
              <a:t>Dairy Dreaming and Complain Service Facility App</a:t>
            </a:r>
          </a:p>
        </p:txBody>
      </p:sp>
      <p:sp>
        <p:nvSpPr>
          <p:cNvPr id="10" name="Slide Number Placeholder 9"/>
          <p:cNvSpPr>
            <a:spLocks noGrp="1"/>
          </p:cNvSpPr>
          <p:nvPr>
            <p:ph type="sldNum" sz="quarter" idx="10"/>
          </p:nvPr>
        </p:nvSpPr>
        <p:spPr/>
        <p:txBody>
          <a:bodyPr/>
          <a:lstStyle/>
          <a:p>
            <a:fld id="{21BAB6EE-EAEA-4561-8880-8DF9D3AB286A}" type="slidenum">
              <a:rPr lang="en-US" smtClean="0"/>
              <a:pPr/>
              <a:t>2</a:t>
            </a:fld>
            <a:endParaRPr lang="en-US"/>
          </a:p>
        </p:txBody>
      </p:sp>
      <p:sp>
        <p:nvSpPr>
          <p:cNvPr id="5" name="Rectangle 4"/>
          <p:cNvSpPr/>
          <p:nvPr/>
        </p:nvSpPr>
        <p:spPr>
          <a:xfrm>
            <a:off x="0" y="1905000"/>
            <a:ext cx="8763000" cy="4093428"/>
          </a:xfrm>
          <a:prstGeom prst="rect">
            <a:avLst/>
          </a:prstGeom>
        </p:spPr>
        <p:txBody>
          <a:bodyPr wrap="square">
            <a:spAutoFit/>
          </a:bodyPr>
          <a:lstStyle/>
          <a:p>
            <a:pPr algn="ctr"/>
            <a:br>
              <a:rPr lang="en-US" sz="2000" b="1" u="sng" dirty="0">
                <a:solidFill>
                  <a:schemeClr val="tx1"/>
                </a:solidFill>
                <a:latin typeface="Times New Roman" panose="02020603050405020304" pitchFamily="18" charset="0"/>
                <a:cs typeface="Times New Roman" panose="02020603050405020304" pitchFamily="18" charset="0"/>
              </a:rPr>
            </a:br>
            <a:r>
              <a:rPr lang="en-US" sz="2000" b="1" u="sng" dirty="0">
                <a:solidFill>
                  <a:schemeClr val="tx1"/>
                </a:solidFill>
                <a:latin typeface="Times New Roman" panose="02020603050405020304" pitchFamily="18" charset="0"/>
                <a:cs typeface="Times New Roman" panose="02020603050405020304" pitchFamily="18" charset="0"/>
              </a:rPr>
              <a:t>Supervised by</a:t>
            </a:r>
            <a:r>
              <a:rPr lang="en-US" sz="2000" b="1" u="sng" dirty="0">
                <a:latin typeface="Times New Roman" panose="02020603050405020304" pitchFamily="18" charset="0"/>
                <a:cs typeface="Times New Roman" panose="02020603050405020304" pitchFamily="18" charset="0"/>
              </a:rPr>
              <a:t>:</a:t>
            </a:r>
          </a:p>
          <a:p>
            <a:pPr algn="ctr"/>
            <a:r>
              <a:rPr lang="en-US" sz="2000" dirty="0">
                <a:latin typeface="Times New Roman" panose="02020603050405020304" pitchFamily="18" charset="0"/>
                <a:cs typeface="Times New Roman" panose="02020603050405020304" pitchFamily="18" charset="0"/>
              </a:rPr>
              <a:t>Miss </a:t>
            </a:r>
            <a:r>
              <a:rPr lang="en-US" sz="2000" dirty="0" err="1">
                <a:latin typeface="Times New Roman" panose="02020603050405020304" pitchFamily="18" charset="0"/>
                <a:cs typeface="Times New Roman" panose="02020603050405020304" pitchFamily="18" charset="0"/>
              </a:rPr>
              <a:t>Mehreen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Wahab</a:t>
            </a:r>
            <a:endParaRPr lang="en-US" sz="2000" dirty="0">
              <a:latin typeface="Times New Roman" panose="02020603050405020304" pitchFamily="18" charset="0"/>
              <a:cs typeface="Times New Roman" panose="02020603050405020304" pitchFamily="18" charset="0"/>
            </a:endParaRPr>
          </a:p>
          <a:p>
            <a:pPr algn="ctr"/>
            <a:endParaRPr lang="en-US" sz="2000" u="sng" dirty="0">
              <a:latin typeface="Times New Roman" panose="02020603050405020304" pitchFamily="18" charset="0"/>
              <a:cs typeface="Times New Roman" panose="02020603050405020304" pitchFamily="18" charset="0"/>
            </a:endParaRPr>
          </a:p>
          <a:p>
            <a:pPr algn="ctr"/>
            <a:r>
              <a:rPr lang="en-US" sz="2000" b="1" u="sng" dirty="0">
                <a:solidFill>
                  <a:schemeClr val="tx1"/>
                </a:solidFill>
                <a:latin typeface="Times New Roman" panose="02020603050405020304" pitchFamily="18" charset="0"/>
                <a:cs typeface="Times New Roman" panose="02020603050405020304" pitchFamily="18" charset="0"/>
              </a:rPr>
              <a:t>Group Members:</a:t>
            </a:r>
          </a:p>
          <a:p>
            <a:pPr algn="ctr"/>
            <a:endParaRPr lang="en-US" sz="2000" b="1" u="sng" dirty="0">
              <a:solidFill>
                <a:schemeClr val="tx1"/>
              </a:solidFill>
              <a:latin typeface="Times New Roman" panose="02020603050405020304" pitchFamily="18" charset="0"/>
              <a:cs typeface="Times New Roman" panose="02020603050405020304" pitchFamily="18" charset="0"/>
            </a:endParaRPr>
          </a:p>
          <a:p>
            <a:pPr algn="ctr"/>
            <a:r>
              <a:rPr lang="en-US" sz="2000" dirty="0" err="1">
                <a:latin typeface="Times New Roman" panose="02020603050405020304" pitchFamily="18" charset="0"/>
                <a:cs typeface="Times New Roman" panose="02020603050405020304" pitchFamily="18" charset="0"/>
              </a:rPr>
              <a:t>Awais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Hafeez</a:t>
            </a:r>
            <a:r>
              <a:rPr lang="en-US" sz="2000" dirty="0">
                <a:latin typeface="Times New Roman" panose="02020603050405020304" pitchFamily="18" charset="0"/>
                <a:cs typeface="Times New Roman" panose="02020603050405020304" pitchFamily="18" charset="0"/>
              </a:rPr>
              <a:t> (FA19-MCS-016) </a:t>
            </a:r>
          </a:p>
          <a:p>
            <a:pPr algn="ctr"/>
            <a:r>
              <a:rPr lang="en-US" sz="2000" dirty="0">
                <a:latin typeface="Times New Roman" panose="02020603050405020304" pitchFamily="18" charset="0"/>
                <a:cs typeface="Times New Roman" panose="02020603050405020304" pitchFamily="18" charset="0"/>
              </a:rPr>
              <a:t>Nauman Shehzad (FA19-MCS-007)</a:t>
            </a: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cs typeface="Times New Roman" panose="02020603050405020304" pitchFamily="18" charset="0"/>
            </a:endParaRPr>
          </a:p>
          <a:p>
            <a:pPr algn="ctr"/>
            <a:r>
              <a:rPr lang="en-US" sz="2000" dirty="0">
                <a:solidFill>
                  <a:schemeClr val="tx1"/>
                </a:solidFill>
                <a:latin typeface="Times New Roman" panose="02020603050405020304" pitchFamily="18" charset="0"/>
                <a:cs typeface="Times New Roman" panose="02020603050405020304" pitchFamily="18" charset="0"/>
              </a:rPr>
              <a:t>Department of </a:t>
            </a:r>
            <a:r>
              <a:rPr lang="en-US" sz="2000" dirty="0">
                <a:latin typeface="Times New Roman" panose="02020603050405020304" pitchFamily="18" charset="0"/>
                <a:cs typeface="Times New Roman" panose="02020603050405020304" pitchFamily="18" charset="0"/>
              </a:rPr>
              <a:t>Computer Science</a:t>
            </a:r>
            <a:r>
              <a:rPr lang="en-US" sz="2000" dirty="0">
                <a:solidFill>
                  <a:schemeClr val="tx1"/>
                </a:solidFill>
                <a:latin typeface="Times New Roman" panose="02020603050405020304" pitchFamily="18" charset="0"/>
                <a:cs typeface="Times New Roman" panose="02020603050405020304" pitchFamily="18" charset="0"/>
              </a:rPr>
              <a:t> </a:t>
            </a:r>
          </a:p>
          <a:p>
            <a:pPr algn="ctr"/>
            <a:r>
              <a:rPr lang="en-US" sz="2000" b="1" dirty="0">
                <a:solidFill>
                  <a:schemeClr val="tx1"/>
                </a:solidFill>
                <a:latin typeface="Times New Roman" panose="02020603050405020304" pitchFamily="18" charset="0"/>
                <a:cs typeface="Times New Roman" panose="02020603050405020304" pitchFamily="18" charset="0"/>
              </a:rPr>
              <a:t>COMSATS </a:t>
            </a:r>
            <a:r>
              <a:rPr lang="en-US" sz="2000" dirty="0">
                <a:solidFill>
                  <a:schemeClr val="tx1"/>
                </a:solidFill>
                <a:latin typeface="Times New Roman" panose="02020603050405020304" pitchFamily="18" charset="0"/>
                <a:cs typeface="Times New Roman" panose="02020603050405020304" pitchFamily="18" charset="0"/>
              </a:rPr>
              <a:t>University Islamabad, </a:t>
            </a:r>
            <a:r>
              <a:rPr lang="en-US" sz="2000" dirty="0" err="1">
                <a:solidFill>
                  <a:schemeClr val="tx1"/>
                </a:solidFill>
                <a:latin typeface="Times New Roman" panose="02020603050405020304" pitchFamily="18" charset="0"/>
                <a:cs typeface="Times New Roman" panose="02020603050405020304" pitchFamily="18" charset="0"/>
              </a:rPr>
              <a:t>Attock</a:t>
            </a:r>
            <a:r>
              <a:rPr lang="en-US" sz="2000" dirty="0">
                <a:solidFill>
                  <a:schemeClr val="tx1"/>
                </a:solidFill>
                <a:latin typeface="Times New Roman" panose="02020603050405020304" pitchFamily="18" charset="0"/>
                <a:cs typeface="Times New Roman" panose="02020603050405020304" pitchFamily="18" charset="0"/>
              </a:rPr>
              <a:t> Campus</a:t>
            </a:r>
          </a:p>
        </p:txBody>
      </p:sp>
      <p:sp>
        <p:nvSpPr>
          <p:cNvPr id="9" name="Rectangle 8"/>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Sharing of Location:</a:t>
            </a:r>
          </a:p>
          <a:p>
            <a:r>
              <a:rPr lang="en-US" sz="1800" dirty="0">
                <a:latin typeface="Times New Roman" panose="02020603050405020304" pitchFamily="18" charset="0"/>
                <a:cs typeface="Times New Roman" panose="02020603050405020304" pitchFamily="18" charset="0"/>
              </a:rPr>
              <a:t>The sharing of location is completely dependent on the delivery method  choose by the user. For the offline delivery, the location of the Farm will be shown and for the online delivery, the location of the User will be shown as:</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20</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DD2172C6-C279-4AC5-A28B-4DE79DF56D5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018" y="2130631"/>
            <a:ext cx="2839278" cy="4160839"/>
          </a:xfrm>
          <a:prstGeom prst="rect">
            <a:avLst/>
          </a:prstGeom>
          <a:noFill/>
          <a:ln>
            <a:noFill/>
          </a:ln>
        </p:spPr>
      </p:pic>
      <p:pic>
        <p:nvPicPr>
          <p:cNvPr id="14" name="Picture 13">
            <a:extLst>
              <a:ext uri="{FF2B5EF4-FFF2-40B4-BE49-F238E27FC236}">
                <a16:creationId xmlns:a16="http://schemas.microsoft.com/office/drawing/2014/main" id="{BA861D86-FB36-4A2B-A712-2DC44FEFB11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2096" y="2117378"/>
            <a:ext cx="2998304" cy="4174091"/>
          </a:xfrm>
          <a:prstGeom prst="rect">
            <a:avLst/>
          </a:prstGeom>
          <a:noFill/>
          <a:ln>
            <a:noFill/>
          </a:ln>
        </p:spPr>
      </p:pic>
    </p:spTree>
    <p:extLst>
      <p:ext uri="{BB962C8B-B14F-4D97-AF65-F5344CB8AC3E}">
        <p14:creationId xmlns:p14="http://schemas.microsoft.com/office/powerpoint/2010/main" val="218790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7F13-9FD2-4D5E-9970-1FE4E8C723E8}"/>
              </a:ext>
            </a:extLst>
          </p:cNvPr>
          <p:cNvSpPr>
            <a:spLocks noGrp="1"/>
          </p:cNvSpPr>
          <p:nvPr>
            <p:ph type="title"/>
          </p:nvPr>
        </p:nvSpPr>
        <p:spPr>
          <a:xfrm>
            <a:off x="457200" y="274638"/>
            <a:ext cx="8229600" cy="792162"/>
          </a:xfrm>
        </p:spPr>
        <p:txBody>
          <a:bodyPr/>
          <a:lstStyle/>
          <a:p>
            <a:r>
              <a:rPr lang="en-US" dirty="0">
                <a:latin typeface="Times New Roman" pitchFamily="18" charset="0"/>
                <a:cs typeface="Times New Roman" pitchFamily="18" charset="0"/>
                <a:sym typeface="+mn-ea"/>
              </a:rPr>
              <a:t> Interfaces</a:t>
            </a:r>
            <a:endParaRPr lang="en-US" dirty="0"/>
          </a:p>
        </p:txBody>
      </p:sp>
      <p:sp>
        <p:nvSpPr>
          <p:cNvPr id="3" name="Content Placeholder 2">
            <a:extLst>
              <a:ext uri="{FF2B5EF4-FFF2-40B4-BE49-F238E27FC236}">
                <a16:creationId xmlns:a16="http://schemas.microsoft.com/office/drawing/2014/main" id="{B80C0AD3-9739-4CDA-AF7A-EF8B6A5F9C2F}"/>
              </a:ext>
            </a:extLst>
          </p:cNvPr>
          <p:cNvSpPr>
            <a:spLocks noGrp="1"/>
          </p:cNvSpPr>
          <p:nvPr>
            <p:ph idx="1"/>
          </p:nvPr>
        </p:nvSpPr>
        <p:spPr>
          <a:xfrm>
            <a:off x="457200" y="993913"/>
            <a:ext cx="8229600" cy="4533900"/>
          </a:xfrm>
        </p:spPr>
        <p:txBody>
          <a:bodyPr/>
          <a:lstStyle/>
          <a:p>
            <a:r>
              <a:rPr lang="en-US" sz="1800" dirty="0">
                <a:latin typeface="Times New Roman" panose="02020603050405020304" pitchFamily="18" charset="0"/>
                <a:cs typeface="Times New Roman" panose="02020603050405020304" pitchFamily="18" charset="0"/>
              </a:rPr>
              <a:t>Location of the Farm for Offline delivery is shown below:</a:t>
            </a:r>
          </a:p>
        </p:txBody>
      </p:sp>
      <p:sp>
        <p:nvSpPr>
          <p:cNvPr id="4" name="Slide Number Placeholder 3">
            <a:extLst>
              <a:ext uri="{FF2B5EF4-FFF2-40B4-BE49-F238E27FC236}">
                <a16:creationId xmlns:a16="http://schemas.microsoft.com/office/drawing/2014/main" id="{FB9A8105-76C6-4518-B895-06E213CDA2A7}"/>
              </a:ext>
            </a:extLst>
          </p:cNvPr>
          <p:cNvSpPr>
            <a:spLocks noGrp="1"/>
          </p:cNvSpPr>
          <p:nvPr>
            <p:ph type="sldNum" sz="quarter" idx="10"/>
          </p:nvPr>
        </p:nvSpPr>
        <p:spPr/>
        <p:txBody>
          <a:bodyPr/>
          <a:lstStyle/>
          <a:p>
            <a:fld id="{21BAB6EE-EAEA-4561-8880-8DF9D3AB286A}" type="slidenum">
              <a:rPr lang="en-US" smtClean="0"/>
              <a:pPr/>
              <a:t>21</a:t>
            </a:fld>
            <a:endParaRPr lang="en-US"/>
          </a:p>
        </p:txBody>
      </p:sp>
      <p:pic>
        <p:nvPicPr>
          <p:cNvPr id="5" name="Picture 4">
            <a:extLst>
              <a:ext uri="{FF2B5EF4-FFF2-40B4-BE49-F238E27FC236}">
                <a16:creationId xmlns:a16="http://schemas.microsoft.com/office/drawing/2014/main" id="{F69162C8-8448-4524-ACB7-4709D3A5A5C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1" y="1486108"/>
            <a:ext cx="3429000" cy="4953000"/>
          </a:xfrm>
          <a:prstGeom prst="rect">
            <a:avLst/>
          </a:prstGeom>
          <a:noFill/>
          <a:ln>
            <a:noFill/>
          </a:ln>
        </p:spPr>
      </p:pic>
      <p:sp>
        <p:nvSpPr>
          <p:cNvPr id="6" name="Rectangle 5">
            <a:extLst>
              <a:ext uri="{FF2B5EF4-FFF2-40B4-BE49-F238E27FC236}">
                <a16:creationId xmlns:a16="http://schemas.microsoft.com/office/drawing/2014/main" id="{9F137556-8C92-4CE7-A606-8DFD668BB783}"/>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857E371-5243-4814-B8DF-F56F12477F1F}"/>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0685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7F13-9FD2-4D5E-9970-1FE4E8C723E8}"/>
              </a:ext>
            </a:extLst>
          </p:cNvPr>
          <p:cNvSpPr>
            <a:spLocks noGrp="1"/>
          </p:cNvSpPr>
          <p:nvPr>
            <p:ph type="title"/>
          </p:nvPr>
        </p:nvSpPr>
        <p:spPr>
          <a:xfrm>
            <a:off x="457200" y="274638"/>
            <a:ext cx="8229600" cy="792162"/>
          </a:xfrm>
        </p:spPr>
        <p:txBody>
          <a:bodyPr/>
          <a:lstStyle/>
          <a:p>
            <a:r>
              <a:rPr lang="en-US" dirty="0">
                <a:latin typeface="Times New Roman" pitchFamily="18" charset="0"/>
                <a:cs typeface="Times New Roman" pitchFamily="18" charset="0"/>
                <a:sym typeface="+mn-ea"/>
              </a:rPr>
              <a:t> Interfaces</a:t>
            </a:r>
            <a:endParaRPr lang="en-US" dirty="0"/>
          </a:p>
        </p:txBody>
      </p:sp>
      <p:sp>
        <p:nvSpPr>
          <p:cNvPr id="3" name="Content Placeholder 2">
            <a:extLst>
              <a:ext uri="{FF2B5EF4-FFF2-40B4-BE49-F238E27FC236}">
                <a16:creationId xmlns:a16="http://schemas.microsoft.com/office/drawing/2014/main" id="{B80C0AD3-9739-4CDA-AF7A-EF8B6A5F9C2F}"/>
              </a:ext>
            </a:extLst>
          </p:cNvPr>
          <p:cNvSpPr>
            <a:spLocks noGrp="1"/>
          </p:cNvSpPr>
          <p:nvPr>
            <p:ph idx="1"/>
          </p:nvPr>
        </p:nvSpPr>
        <p:spPr>
          <a:xfrm>
            <a:off x="457200" y="993913"/>
            <a:ext cx="8229600" cy="4533900"/>
          </a:xfrm>
        </p:spPr>
        <p:txBody>
          <a:bodyPr/>
          <a:lstStyle/>
          <a:p>
            <a:r>
              <a:rPr lang="en-US" sz="1800" dirty="0">
                <a:latin typeface="Times New Roman" panose="02020603050405020304" pitchFamily="18" charset="0"/>
                <a:cs typeface="Times New Roman" panose="02020603050405020304" pitchFamily="18" charset="0"/>
              </a:rPr>
              <a:t>Location of the User for Online delivery is shown below:</a:t>
            </a:r>
          </a:p>
        </p:txBody>
      </p:sp>
      <p:sp>
        <p:nvSpPr>
          <p:cNvPr id="4" name="Slide Number Placeholder 3">
            <a:extLst>
              <a:ext uri="{FF2B5EF4-FFF2-40B4-BE49-F238E27FC236}">
                <a16:creationId xmlns:a16="http://schemas.microsoft.com/office/drawing/2014/main" id="{FB9A8105-76C6-4518-B895-06E213CDA2A7}"/>
              </a:ext>
            </a:extLst>
          </p:cNvPr>
          <p:cNvSpPr>
            <a:spLocks noGrp="1"/>
          </p:cNvSpPr>
          <p:nvPr>
            <p:ph type="sldNum" sz="quarter" idx="10"/>
          </p:nvPr>
        </p:nvSpPr>
        <p:spPr/>
        <p:txBody>
          <a:bodyPr/>
          <a:lstStyle/>
          <a:p>
            <a:fld id="{21BAB6EE-EAEA-4561-8880-8DF9D3AB286A}" type="slidenum">
              <a:rPr lang="en-US" smtClean="0"/>
              <a:pPr/>
              <a:t>22</a:t>
            </a:fld>
            <a:endParaRPr lang="en-US"/>
          </a:p>
        </p:txBody>
      </p:sp>
      <p:sp>
        <p:nvSpPr>
          <p:cNvPr id="6" name="Rectangle 5">
            <a:extLst>
              <a:ext uri="{FF2B5EF4-FFF2-40B4-BE49-F238E27FC236}">
                <a16:creationId xmlns:a16="http://schemas.microsoft.com/office/drawing/2014/main" id="{9F137556-8C92-4CE7-A606-8DFD668BB783}"/>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857E371-5243-4814-B8DF-F56F12477F1F}"/>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D19BC49-8AD8-4457-88F3-CCE8AAA0BBA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1527312"/>
            <a:ext cx="3581400" cy="4716325"/>
          </a:xfrm>
          <a:prstGeom prst="rect">
            <a:avLst/>
          </a:prstGeom>
          <a:noFill/>
          <a:ln>
            <a:noFill/>
          </a:ln>
        </p:spPr>
      </p:pic>
    </p:spTree>
    <p:extLst>
      <p:ext uri="{BB962C8B-B14F-4D97-AF65-F5344CB8AC3E}">
        <p14:creationId xmlns:p14="http://schemas.microsoft.com/office/powerpoint/2010/main" val="1978269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Farm Owner :</a:t>
            </a:r>
          </a:p>
          <a:p>
            <a:r>
              <a:rPr lang="en-US" sz="1800" dirty="0">
                <a:latin typeface="Times New Roman" panose="02020603050405020304" pitchFamily="18" charset="0"/>
                <a:cs typeface="Times New Roman" panose="02020603050405020304" pitchFamily="18" charset="0"/>
              </a:rPr>
              <a:t>When the Farm Owner sign up/sign in to the app the activity below will be shown to the user. In which, he/she has different selection options.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23</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6730B5A9-E165-4005-B9A9-694BB562563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443" y="1905000"/>
            <a:ext cx="2971800" cy="4618039"/>
          </a:xfrm>
          <a:prstGeom prst="rect">
            <a:avLst/>
          </a:prstGeom>
          <a:noFill/>
          <a:ln>
            <a:noFill/>
          </a:ln>
        </p:spPr>
      </p:pic>
    </p:spTree>
    <p:extLst>
      <p:ext uri="{BB962C8B-B14F-4D97-AF65-F5344CB8AC3E}">
        <p14:creationId xmlns:p14="http://schemas.microsoft.com/office/powerpoint/2010/main" val="2918366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Uploading of Data by Farm Owner:</a:t>
            </a:r>
          </a:p>
          <a:p>
            <a:r>
              <a:rPr lang="en-US" sz="1800" dirty="0">
                <a:latin typeface="Times New Roman" panose="02020603050405020304" pitchFamily="18" charset="0"/>
                <a:cs typeface="Times New Roman" panose="02020603050405020304" pitchFamily="18" charset="0"/>
              </a:rPr>
              <a:t>The activity for the Farm Owner for the uploading of Data is shown below. In which, he/she upload either Milk data of upload Animal(s).</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24</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05C749D-457A-4CA2-BD89-8892C26A546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4260" y="2018540"/>
            <a:ext cx="2915479" cy="4337810"/>
          </a:xfrm>
          <a:prstGeom prst="rect">
            <a:avLst/>
          </a:prstGeom>
          <a:noFill/>
          <a:ln>
            <a:noFill/>
          </a:ln>
        </p:spPr>
      </p:pic>
    </p:spTree>
    <p:extLst>
      <p:ext uri="{BB962C8B-B14F-4D97-AF65-F5344CB8AC3E}">
        <p14:creationId xmlns:p14="http://schemas.microsoft.com/office/powerpoint/2010/main" val="11153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Uploading of Milk and Updating of Stock :</a:t>
            </a:r>
          </a:p>
          <a:p>
            <a:r>
              <a:rPr lang="en-US" sz="1800" dirty="0">
                <a:latin typeface="Times New Roman" panose="02020603050405020304" pitchFamily="18" charset="0"/>
                <a:cs typeface="Times New Roman" panose="02020603050405020304" pitchFamily="18" charset="0"/>
              </a:rPr>
              <a:t>The activity for the uploading of Milk and updating of Stock for the Farm Owner is shown below. In which, the farm owner can upload the stock available and update the price of each Milk type as well as can view the current data of Milk.</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25</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13DEB6F-4217-47A7-B9CE-1B2E197A493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2123661"/>
            <a:ext cx="3124200" cy="4389439"/>
          </a:xfrm>
          <a:prstGeom prst="rect">
            <a:avLst/>
          </a:prstGeom>
          <a:noFill/>
          <a:ln>
            <a:noFill/>
          </a:ln>
        </p:spPr>
      </p:pic>
    </p:spTree>
    <p:extLst>
      <p:ext uri="{BB962C8B-B14F-4D97-AF65-F5344CB8AC3E}">
        <p14:creationId xmlns:p14="http://schemas.microsoft.com/office/powerpoint/2010/main" val="3863075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Upload or Update price of each Milk type:</a:t>
            </a:r>
          </a:p>
          <a:p>
            <a:r>
              <a:rPr lang="en-US" sz="1800" dirty="0">
                <a:latin typeface="Times New Roman" panose="02020603050405020304" pitchFamily="18" charset="0"/>
                <a:cs typeface="Times New Roman" panose="02020603050405020304" pitchFamily="18" charset="0"/>
              </a:rPr>
              <a:t>The activity for the uploading of updating of each Milk type is shown below. In which, the farm owner can update or upload the price of each Milk type per </a:t>
            </a:r>
            <a:r>
              <a:rPr lang="en-US" sz="1800" dirty="0" err="1">
                <a:latin typeface="Times New Roman" panose="02020603050405020304" pitchFamily="18" charset="0"/>
                <a:cs typeface="Times New Roman" panose="02020603050405020304" pitchFamily="18" charset="0"/>
              </a:rPr>
              <a:t>Litre</a:t>
            </a:r>
            <a:r>
              <a:rPr lang="en-US" sz="1800"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26</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D0D0BFA-62B7-4D39-AFDB-88377A8B6AB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43" y="1972089"/>
            <a:ext cx="2266950" cy="4276310"/>
          </a:xfrm>
          <a:prstGeom prst="rect">
            <a:avLst/>
          </a:prstGeom>
          <a:noFill/>
          <a:ln>
            <a:noFill/>
          </a:ln>
        </p:spPr>
      </p:pic>
      <p:pic>
        <p:nvPicPr>
          <p:cNvPr id="12" name="Picture 11">
            <a:extLst>
              <a:ext uri="{FF2B5EF4-FFF2-40B4-BE49-F238E27FC236}">
                <a16:creationId xmlns:a16="http://schemas.microsoft.com/office/drawing/2014/main" id="{F245533D-269E-463C-B88F-39D8DE21EAE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3531" y="1972089"/>
            <a:ext cx="2238375" cy="4276310"/>
          </a:xfrm>
          <a:prstGeom prst="rect">
            <a:avLst/>
          </a:prstGeom>
          <a:noFill/>
          <a:ln>
            <a:noFill/>
          </a:ln>
        </p:spPr>
      </p:pic>
      <p:pic>
        <p:nvPicPr>
          <p:cNvPr id="13" name="Picture 12">
            <a:extLst>
              <a:ext uri="{FF2B5EF4-FFF2-40B4-BE49-F238E27FC236}">
                <a16:creationId xmlns:a16="http://schemas.microsoft.com/office/drawing/2014/main" id="{6CFFE397-B5A0-4680-96C6-599EDC1A1FF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1371" y="1972088"/>
            <a:ext cx="2305050" cy="4276311"/>
          </a:xfrm>
          <a:prstGeom prst="rect">
            <a:avLst/>
          </a:prstGeom>
          <a:noFill/>
          <a:ln>
            <a:noFill/>
          </a:ln>
        </p:spPr>
      </p:pic>
    </p:spTree>
    <p:extLst>
      <p:ext uri="{BB962C8B-B14F-4D97-AF65-F5344CB8AC3E}">
        <p14:creationId xmlns:p14="http://schemas.microsoft.com/office/powerpoint/2010/main" val="2654604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Update price of each Milk type:</a:t>
            </a:r>
          </a:p>
          <a:p>
            <a:r>
              <a:rPr lang="en-US" sz="1800" dirty="0">
                <a:latin typeface="Times New Roman" panose="02020603050405020304" pitchFamily="18" charset="0"/>
                <a:cs typeface="Times New Roman" panose="02020603050405020304" pitchFamily="18" charset="0"/>
              </a:rPr>
              <a:t>The activity for the updating of  stock of each Milk type is shown below. In which, the farm owner can update the stock of each Milk type in </a:t>
            </a:r>
            <a:r>
              <a:rPr lang="en-US" sz="1800" dirty="0" err="1">
                <a:latin typeface="Times New Roman" panose="02020603050405020304" pitchFamily="18" charset="0"/>
                <a:cs typeface="Times New Roman" panose="02020603050405020304" pitchFamily="18" charset="0"/>
              </a:rPr>
              <a:t>Litres</a:t>
            </a:r>
            <a:r>
              <a:rPr lang="en-US" sz="1800"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27</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94F0748-9E2D-4481-849C-479E537F1ED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730" y="1954004"/>
            <a:ext cx="2266950" cy="4485517"/>
          </a:xfrm>
          <a:prstGeom prst="rect">
            <a:avLst/>
          </a:prstGeom>
          <a:noFill/>
          <a:ln>
            <a:noFill/>
          </a:ln>
        </p:spPr>
      </p:pic>
      <p:pic>
        <p:nvPicPr>
          <p:cNvPr id="15" name="Picture 14">
            <a:extLst>
              <a:ext uri="{FF2B5EF4-FFF2-40B4-BE49-F238E27FC236}">
                <a16:creationId xmlns:a16="http://schemas.microsoft.com/office/drawing/2014/main" id="{BEC8F7D6-5DB9-48C9-A4E8-59BFC046124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7610" y="1954004"/>
            <a:ext cx="2247900" cy="4402346"/>
          </a:xfrm>
          <a:prstGeom prst="rect">
            <a:avLst/>
          </a:prstGeom>
          <a:noFill/>
          <a:ln>
            <a:noFill/>
          </a:ln>
        </p:spPr>
      </p:pic>
      <p:pic>
        <p:nvPicPr>
          <p:cNvPr id="16" name="Picture 15">
            <a:extLst>
              <a:ext uri="{FF2B5EF4-FFF2-40B4-BE49-F238E27FC236}">
                <a16:creationId xmlns:a16="http://schemas.microsoft.com/office/drawing/2014/main" id="{9A6DEEC9-F29B-4D97-B72E-1B2ABA28410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3440" y="1963943"/>
            <a:ext cx="2247900" cy="4392407"/>
          </a:xfrm>
          <a:prstGeom prst="rect">
            <a:avLst/>
          </a:prstGeom>
          <a:noFill/>
          <a:ln>
            <a:noFill/>
          </a:ln>
        </p:spPr>
      </p:pic>
    </p:spTree>
    <p:extLst>
      <p:ext uri="{BB962C8B-B14F-4D97-AF65-F5344CB8AC3E}">
        <p14:creationId xmlns:p14="http://schemas.microsoft.com/office/powerpoint/2010/main" val="3707928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Upload Animal:</a:t>
            </a:r>
          </a:p>
          <a:p>
            <a:r>
              <a:rPr lang="en-US" sz="1800" dirty="0">
                <a:latin typeface="Times New Roman" panose="02020603050405020304" pitchFamily="18" charset="0"/>
                <a:cs typeface="Times New Roman" panose="02020603050405020304" pitchFamily="18" charset="0"/>
              </a:rPr>
              <a:t>The Farm Owner can upload 3 types of Animals cow, buffalo and goat. The activity for the selection of uploading of each animal is shown below.</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28</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394A0AD-1C92-46AC-BA4D-FFC3AC3B41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67050" y="1987826"/>
            <a:ext cx="3009900" cy="4418565"/>
          </a:xfrm>
          <a:prstGeom prst="rect">
            <a:avLst/>
          </a:prstGeom>
          <a:noFill/>
          <a:ln>
            <a:noFill/>
          </a:ln>
        </p:spPr>
      </p:pic>
    </p:spTree>
    <p:extLst>
      <p:ext uri="{BB962C8B-B14F-4D97-AF65-F5344CB8AC3E}">
        <p14:creationId xmlns:p14="http://schemas.microsoft.com/office/powerpoint/2010/main" val="2329136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Upload info of each Animal:</a:t>
            </a:r>
          </a:p>
          <a:p>
            <a:r>
              <a:rPr lang="en-US" sz="1800" dirty="0">
                <a:latin typeface="Times New Roman" panose="02020603050405020304" pitchFamily="18" charset="0"/>
                <a:cs typeface="Times New Roman" panose="02020603050405020304" pitchFamily="18" charset="0"/>
              </a:rPr>
              <a:t>The farm owner has to upload the Age, Price and Image for the  each animal to upload. The activity for this info is shown below.</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29</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11F234F-5C5B-4974-B901-D4E29F2C5B9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282" y="1905000"/>
            <a:ext cx="2290581" cy="4338638"/>
          </a:xfrm>
          <a:prstGeom prst="rect">
            <a:avLst/>
          </a:prstGeom>
          <a:noFill/>
          <a:ln>
            <a:noFill/>
          </a:ln>
        </p:spPr>
      </p:pic>
      <p:pic>
        <p:nvPicPr>
          <p:cNvPr id="15" name="Picture 14" descr="Graphical user interface, application, chat or text message&#10;&#10;Description automatically generated">
            <a:extLst>
              <a:ext uri="{FF2B5EF4-FFF2-40B4-BE49-F238E27FC236}">
                <a16:creationId xmlns:a16="http://schemas.microsoft.com/office/drawing/2014/main" id="{0FB08303-93FA-4242-952D-88B83E72C78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8889" y="1904999"/>
            <a:ext cx="2374624" cy="4338637"/>
          </a:xfrm>
          <a:prstGeom prst="rect">
            <a:avLst/>
          </a:prstGeom>
          <a:noFill/>
          <a:ln>
            <a:noFill/>
          </a:ln>
        </p:spPr>
      </p:pic>
      <p:pic>
        <p:nvPicPr>
          <p:cNvPr id="16" name="Picture 15" descr="Graphical user interface&#10;&#10;Description automatically generated with low confidence">
            <a:extLst>
              <a:ext uri="{FF2B5EF4-FFF2-40B4-BE49-F238E27FC236}">
                <a16:creationId xmlns:a16="http://schemas.microsoft.com/office/drawing/2014/main" id="{A8E5D01E-25F5-4265-87B6-916B4168685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6668" y="1904999"/>
            <a:ext cx="2374623" cy="4338636"/>
          </a:xfrm>
          <a:prstGeom prst="rect">
            <a:avLst/>
          </a:prstGeom>
          <a:noFill/>
          <a:ln>
            <a:noFill/>
          </a:ln>
        </p:spPr>
      </p:pic>
    </p:spTree>
    <p:extLst>
      <p:ext uri="{BB962C8B-B14F-4D97-AF65-F5344CB8AC3E}">
        <p14:creationId xmlns:p14="http://schemas.microsoft.com/office/powerpoint/2010/main" val="3191095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2" name="Title 1"/>
          <p:cNvSpPr>
            <a:spLocks noGrp="1"/>
          </p:cNvSpPr>
          <p:nvPr>
            <p:ph type="title"/>
          </p:nvPr>
        </p:nvSpPr>
        <p:spPr/>
        <p:txBody>
          <a:bodyPr>
            <a:normAutofit/>
          </a:bodyPr>
          <a:lstStyle/>
          <a:p>
            <a:r>
              <a:rPr lang="en-US" u="sng" dirty="0">
                <a:latin typeface="Times New Roman" pitchFamily="18" charset="0"/>
                <a:cs typeface="Times New Roman" pitchFamily="18" charset="0"/>
              </a:rPr>
              <a:t>Outline</a:t>
            </a:r>
          </a:p>
        </p:txBody>
      </p:sp>
      <p:sp>
        <p:nvSpPr>
          <p:cNvPr id="3" name="Content Placeholder 2"/>
          <p:cNvSpPr>
            <a:spLocks noGrp="1"/>
          </p:cNvSpPr>
          <p:nvPr>
            <p:ph idx="1"/>
          </p:nvPr>
        </p:nvSpPr>
        <p:spPr>
          <a:xfrm>
            <a:off x="381000" y="1293788"/>
            <a:ext cx="7848600" cy="4525963"/>
          </a:xfrm>
        </p:spPr>
        <p:txBody>
          <a:bodyPr>
            <a:normAutofit/>
          </a:bodyPr>
          <a:lstStyle/>
          <a:p>
            <a:r>
              <a:rPr lang="en-US" sz="2400" dirty="0">
                <a:latin typeface="Times New Roman" pitchFamily="18" charset="0"/>
                <a:cs typeface="Times New Roman" pitchFamily="18" charset="0"/>
              </a:rPr>
              <a:t>Introduction</a:t>
            </a:r>
          </a:p>
          <a:p>
            <a:r>
              <a:rPr lang="en-US" sz="2400" dirty="0">
                <a:latin typeface="Times New Roman" pitchFamily="18" charset="0"/>
                <a:cs typeface="Times New Roman" pitchFamily="18" charset="0"/>
              </a:rPr>
              <a:t>Working flow</a:t>
            </a:r>
          </a:p>
          <a:p>
            <a:r>
              <a:rPr lang="en-US" sz="2400" dirty="0">
                <a:latin typeface="Times New Roman" pitchFamily="18" charset="0"/>
                <a:cs typeface="Times New Roman" pitchFamily="18" charset="0"/>
              </a:rPr>
              <a:t>Comparison table</a:t>
            </a:r>
          </a:p>
          <a:p>
            <a:r>
              <a:rPr lang="en-US" sz="2400" dirty="0">
                <a:latin typeface="Times New Roman" pitchFamily="18" charset="0"/>
                <a:cs typeface="Times New Roman" pitchFamily="18" charset="0"/>
              </a:rPr>
              <a:t>Problem statement</a:t>
            </a:r>
          </a:p>
          <a:p>
            <a:r>
              <a:rPr lang="en-US" sz="2400" dirty="0">
                <a:latin typeface="Times New Roman" pitchFamily="18" charset="0"/>
                <a:cs typeface="Times New Roman" pitchFamily="18" charset="0"/>
              </a:rPr>
              <a:t>Objectives </a:t>
            </a:r>
          </a:p>
          <a:p>
            <a:r>
              <a:rPr lang="en-US" sz="2400" dirty="0">
                <a:latin typeface="Times New Roman" pitchFamily="18" charset="0"/>
                <a:cs typeface="Times New Roman" pitchFamily="18" charset="0"/>
              </a:rPr>
              <a:t>Interface</a:t>
            </a:r>
          </a:p>
          <a:p>
            <a:r>
              <a:rPr lang="en-US" sz="2400" dirty="0">
                <a:latin typeface="Times New Roman" pitchFamily="18" charset="0"/>
                <a:cs typeface="Times New Roman" pitchFamily="18" charset="0"/>
              </a:rPr>
              <a:t>Methodology </a:t>
            </a:r>
          </a:p>
          <a:p>
            <a:r>
              <a:rPr lang="en-US" sz="2400" dirty="0">
                <a:latin typeface="Times New Roman" pitchFamily="18" charset="0"/>
                <a:cs typeface="Times New Roman" pitchFamily="18" charset="0"/>
              </a:rPr>
              <a:t>Modern tools </a:t>
            </a:r>
          </a:p>
          <a:p>
            <a:r>
              <a:rPr lang="en-US" sz="2400" dirty="0">
                <a:latin typeface="Times New Roman" pitchFamily="18" charset="0"/>
                <a:cs typeface="Times New Roman" pitchFamily="18" charset="0"/>
              </a:rPr>
              <a:t>Benefits </a:t>
            </a:r>
          </a:p>
          <a:p>
            <a:r>
              <a:rPr lang="en-US" sz="2400" dirty="0">
                <a:latin typeface="Times New Roman" pitchFamily="18" charset="0"/>
                <a:cs typeface="Times New Roman" pitchFamily="18" charset="0"/>
              </a:rPr>
              <a:t>References</a:t>
            </a:r>
          </a:p>
        </p:txBody>
      </p:sp>
      <p:sp>
        <p:nvSpPr>
          <p:cNvPr id="16" name="Slide Number Placeholder 15"/>
          <p:cNvSpPr>
            <a:spLocks noGrp="1"/>
          </p:cNvSpPr>
          <p:nvPr>
            <p:ph type="sldNum" sz="quarter" idx="10"/>
          </p:nvPr>
        </p:nvSpPr>
        <p:spPr/>
        <p:txBody>
          <a:bodyPr/>
          <a:lstStyle/>
          <a:p>
            <a:fld id="{21BAB6EE-EAEA-4561-8880-8DF9D3AB286A}" type="slidenum">
              <a:rPr lang="en-US" smtClean="0"/>
              <a:pPr/>
              <a:t>3</a:t>
            </a:fld>
            <a:endParaRPr lang="en-US"/>
          </a:p>
        </p:txBody>
      </p:sp>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Orders of Milk:</a:t>
            </a:r>
          </a:p>
          <a:p>
            <a:r>
              <a:rPr lang="en-US" sz="1800" dirty="0">
                <a:latin typeface="Times New Roman" panose="02020603050405020304" pitchFamily="18" charset="0"/>
                <a:cs typeface="Times New Roman" panose="02020603050405020304" pitchFamily="18" charset="0"/>
              </a:rPr>
              <a:t>The orders of Milk of a specific Farm is shown below. In which, the Farm Owner can see the Customer Email, Milk of Animal, Amount, Total Price and Delivery choose by the user.</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30</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19795A1-7D1E-4C7E-A695-3E86527946A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2133599"/>
            <a:ext cx="3124200" cy="4272791"/>
          </a:xfrm>
          <a:prstGeom prst="rect">
            <a:avLst/>
          </a:prstGeom>
          <a:noFill/>
          <a:ln>
            <a:noFill/>
          </a:ln>
        </p:spPr>
      </p:pic>
    </p:spTree>
    <p:extLst>
      <p:ext uri="{BB962C8B-B14F-4D97-AF65-F5344CB8AC3E}">
        <p14:creationId xmlns:p14="http://schemas.microsoft.com/office/powerpoint/2010/main" val="1766547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Orders of Animal:</a:t>
            </a:r>
          </a:p>
          <a:p>
            <a:r>
              <a:rPr lang="en-US" sz="1800" dirty="0">
                <a:latin typeface="Times New Roman" panose="02020603050405020304" pitchFamily="18" charset="0"/>
                <a:cs typeface="Times New Roman" panose="02020603050405020304" pitchFamily="18" charset="0"/>
              </a:rPr>
              <a:t>The orders of Animal of a specific Farm is shown below. In which, the Farm Owner can see the Customer Email, Animal, Amount, Price, Age and Delivery choose by the user.</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31</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EC8C86E-1B8D-4A7F-83CF-946E6BB0D18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0253" y="2100470"/>
            <a:ext cx="3276600" cy="4272791"/>
          </a:xfrm>
          <a:prstGeom prst="rect">
            <a:avLst/>
          </a:prstGeom>
          <a:noFill/>
          <a:ln>
            <a:noFill/>
          </a:ln>
        </p:spPr>
      </p:pic>
    </p:spTree>
    <p:extLst>
      <p:ext uri="{BB962C8B-B14F-4D97-AF65-F5344CB8AC3E}">
        <p14:creationId xmlns:p14="http://schemas.microsoft.com/office/powerpoint/2010/main" val="1281100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List of all Complained Farm:</a:t>
            </a:r>
          </a:p>
          <a:p>
            <a:r>
              <a:rPr lang="en-US" sz="1800" dirty="0">
                <a:latin typeface="Times New Roman" panose="02020603050405020304" pitchFamily="18" charset="0"/>
                <a:cs typeface="Times New Roman" panose="02020603050405020304" pitchFamily="18" charset="0"/>
              </a:rPr>
              <a:t>The activity below is showing the list of all farms that are complained by the user to the particular Food Authority which will show the Email of Customer and Farm Owner as well as the Title and Message.</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32</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3E032F2-5D44-4961-984A-68621C13DEF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2133600"/>
            <a:ext cx="3276600" cy="4389439"/>
          </a:xfrm>
          <a:prstGeom prst="rect">
            <a:avLst/>
          </a:prstGeom>
          <a:noFill/>
          <a:ln>
            <a:noFill/>
          </a:ln>
        </p:spPr>
      </p:pic>
    </p:spTree>
    <p:extLst>
      <p:ext uri="{BB962C8B-B14F-4D97-AF65-F5344CB8AC3E}">
        <p14:creationId xmlns:p14="http://schemas.microsoft.com/office/powerpoint/2010/main" val="340111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Complain Farm for the User:</a:t>
            </a:r>
          </a:p>
          <a:p>
            <a:r>
              <a:rPr lang="en-US" sz="1800" dirty="0">
                <a:latin typeface="Times New Roman" panose="02020603050405020304" pitchFamily="18" charset="0"/>
                <a:cs typeface="Times New Roman" panose="02020603050405020304" pitchFamily="18" charset="0"/>
              </a:rPr>
              <a:t>The activity below is showing the Complain Form for the user in which, the user has to type his complain to particular Food Authority, about particular Farm with the message.</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33</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10;&#10;Description automatically generated">
            <a:extLst>
              <a:ext uri="{FF2B5EF4-FFF2-40B4-BE49-F238E27FC236}">
                <a16:creationId xmlns:a16="http://schemas.microsoft.com/office/drawing/2014/main" id="{20A0EFE2-11F1-4911-B90C-36B2D1B0854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1" y="2057399"/>
            <a:ext cx="3276599" cy="4465639"/>
          </a:xfrm>
          <a:prstGeom prst="rect">
            <a:avLst/>
          </a:prstGeom>
          <a:noFill/>
          <a:ln>
            <a:noFill/>
          </a:ln>
        </p:spPr>
      </p:pic>
    </p:spTree>
    <p:extLst>
      <p:ext uri="{BB962C8B-B14F-4D97-AF65-F5344CB8AC3E}">
        <p14:creationId xmlns:p14="http://schemas.microsoft.com/office/powerpoint/2010/main" val="147748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235-E70D-47A2-B1F9-E7BD62A7D2FE}"/>
              </a:ext>
            </a:extLst>
          </p:cNvPr>
          <p:cNvSpPr>
            <a:spLocks noGrp="1"/>
          </p:cNvSpPr>
          <p:nvPr>
            <p:ph type="title"/>
          </p:nvPr>
        </p:nvSpPr>
        <p:spPr>
          <a:xfrm>
            <a:off x="457200" y="136526"/>
            <a:ext cx="8229600" cy="852488"/>
          </a:xfrm>
        </p:spPr>
        <p:txBody>
          <a:bodyPr>
            <a:normAutofit/>
          </a:bodyPr>
          <a:lstStyle/>
          <a:p>
            <a:r>
              <a:rPr lang="en-US" dirty="0">
                <a:latin typeface="Times New Roman" pitchFamily="18" charset="0"/>
                <a:cs typeface="Times New Roman" pitchFamily="18" charset="0"/>
                <a:sym typeface="+mn-ea"/>
              </a:rPr>
              <a:t> Interfaces</a:t>
            </a:r>
            <a:endParaRPr lang="en-US" dirty="0"/>
          </a:p>
        </p:txBody>
      </p:sp>
      <p:sp>
        <p:nvSpPr>
          <p:cNvPr id="7" name="Content Placeholder 6">
            <a:extLst>
              <a:ext uri="{FF2B5EF4-FFF2-40B4-BE49-F238E27FC236}">
                <a16:creationId xmlns:a16="http://schemas.microsoft.com/office/drawing/2014/main" id="{D447504D-7775-49D5-984A-0B7AE61F22DA}"/>
              </a:ext>
            </a:extLst>
          </p:cNvPr>
          <p:cNvSpPr>
            <a:spLocks noGrp="1"/>
          </p:cNvSpPr>
          <p:nvPr>
            <p:ph idx="1"/>
          </p:nvPr>
        </p:nvSpPr>
        <p:spPr>
          <a:xfrm>
            <a:off x="304800" y="817977"/>
            <a:ext cx="8534400" cy="490696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Milk data of selected Farm:</a:t>
            </a:r>
          </a:p>
          <a:p>
            <a:r>
              <a:rPr lang="en-US" sz="1800" dirty="0">
                <a:latin typeface="Times New Roman" panose="02020603050405020304" pitchFamily="18" charset="0"/>
                <a:cs typeface="Times New Roman" panose="02020603050405020304" pitchFamily="18" charset="0"/>
              </a:rPr>
              <a:t>The activity below is showing the stock and price per </a:t>
            </a:r>
            <a:r>
              <a:rPr lang="en-US" sz="1800" dirty="0" err="1">
                <a:latin typeface="Times New Roman" panose="02020603050405020304" pitchFamily="18" charset="0"/>
                <a:cs typeface="Times New Roman" panose="02020603050405020304" pitchFamily="18" charset="0"/>
              </a:rPr>
              <a:t>litre</a:t>
            </a:r>
            <a:r>
              <a:rPr lang="en-US" sz="1800" dirty="0">
                <a:latin typeface="Times New Roman" panose="02020603050405020304" pitchFamily="18" charset="0"/>
                <a:cs typeface="Times New Roman" panose="02020603050405020304" pitchFamily="18" charset="0"/>
              </a:rPr>
              <a:t> of each Animal type for a particular Farm. </a:t>
            </a:r>
          </a:p>
        </p:txBody>
      </p:sp>
      <p:sp>
        <p:nvSpPr>
          <p:cNvPr id="4" name="Slide Number Placeholder 3">
            <a:extLst>
              <a:ext uri="{FF2B5EF4-FFF2-40B4-BE49-F238E27FC236}">
                <a16:creationId xmlns:a16="http://schemas.microsoft.com/office/drawing/2014/main" id="{F3771FF0-ED39-408C-BE33-2CA23F273EBA}"/>
              </a:ext>
            </a:extLst>
          </p:cNvPr>
          <p:cNvSpPr>
            <a:spLocks noGrp="1"/>
          </p:cNvSpPr>
          <p:nvPr>
            <p:ph type="sldNum" sz="quarter" idx="10"/>
          </p:nvPr>
        </p:nvSpPr>
        <p:spPr/>
        <p:txBody>
          <a:bodyPr/>
          <a:lstStyle/>
          <a:p>
            <a:fld id="{21BAB6EE-EAEA-4561-8880-8DF9D3AB286A}" type="slidenum">
              <a:rPr lang="en-US" smtClean="0"/>
              <a:pPr/>
              <a:t>34</a:t>
            </a:fld>
            <a:endParaRPr lang="en-US"/>
          </a:p>
        </p:txBody>
      </p:sp>
      <p:sp>
        <p:nvSpPr>
          <p:cNvPr id="9" name="Rectangle 8">
            <a:extLst>
              <a:ext uri="{FF2B5EF4-FFF2-40B4-BE49-F238E27FC236}">
                <a16:creationId xmlns:a16="http://schemas.microsoft.com/office/drawing/2014/main" id="{007AAAC4-A450-4F9A-9719-22257D574F0F}"/>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14CB25-615C-40B9-A16B-7E111FD54D4E}"/>
              </a:ext>
            </a:extLst>
          </p:cNvPr>
          <p:cNvSpPr/>
          <p:nvPr/>
        </p:nvSpPr>
        <p:spPr>
          <a:xfrm>
            <a:off x="8835887" y="19878"/>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32857C3-7132-47A7-A9B3-374D51704B3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599" y="1806991"/>
            <a:ext cx="3356113" cy="4599400"/>
          </a:xfrm>
          <a:prstGeom prst="rect">
            <a:avLst/>
          </a:prstGeom>
          <a:noFill/>
          <a:ln>
            <a:noFill/>
          </a:ln>
        </p:spPr>
      </p:pic>
    </p:spTree>
    <p:extLst>
      <p:ext uri="{BB962C8B-B14F-4D97-AF65-F5344CB8AC3E}">
        <p14:creationId xmlns:p14="http://schemas.microsoft.com/office/powerpoint/2010/main" val="360685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u="sng" dirty="0">
                <a:latin typeface="Times New Roman" panose="02020603050405020304" pitchFamily="18" charset="0"/>
                <a:cs typeface="Times New Roman" panose="02020603050405020304" pitchFamily="18" charset="0"/>
              </a:rPr>
              <a:t>Development Requirements</a:t>
            </a:r>
          </a:p>
        </p:txBody>
      </p:sp>
      <p:sp>
        <p:nvSpPr>
          <p:cNvPr id="3" name="Content Placeholder 2"/>
          <p:cNvSpPr>
            <a:spLocks noGrp="1"/>
          </p:cNvSpPr>
          <p:nvPr>
            <p:ph idx="1"/>
          </p:nvPr>
        </p:nvSpPr>
        <p:spPr>
          <a:xfrm>
            <a:off x="457200" y="1417638"/>
            <a:ext cx="8229600" cy="4708525"/>
          </a:xfrm>
        </p:spPr>
        <p:txBody>
          <a:bodyPr>
            <a:normAutofit/>
          </a:bodyPr>
          <a:lstStyle/>
          <a:p>
            <a:pPr marL="80486" marR="691515" indent="0" algn="just">
              <a:lnSpc>
                <a:spcPct val="150000"/>
              </a:lnSpc>
              <a:buNone/>
            </a:pPr>
            <a:r>
              <a:rPr lang="en-US" sz="1800" b="1" u="sng" dirty="0">
                <a:latin typeface="Times New Roman" panose="02020603050405020304" pitchFamily="18" charset="0"/>
              </a:rPr>
              <a:t>Software Requirements dependence:</a:t>
            </a:r>
          </a:p>
          <a:p>
            <a:pPr marR="691515" algn="just">
              <a:spcBef>
                <a:spcPts val="581"/>
              </a:spcBef>
            </a:pPr>
            <a:r>
              <a:rPr lang="en-US" sz="1800" b="1" dirty="0">
                <a:latin typeface="Times New Roman" panose="02020603050405020304" pitchFamily="18" charset="0"/>
                <a:ea typeface="Times New Roman" panose="02020603050405020304" pitchFamily="18" charset="0"/>
              </a:rPr>
              <a:t>IDE: </a:t>
            </a:r>
            <a:r>
              <a:rPr lang="en-US" sz="1800" dirty="0">
                <a:latin typeface="Times New Roman" panose="02020603050405020304" pitchFamily="18" charset="0"/>
                <a:ea typeface="Times New Roman" panose="02020603050405020304" pitchFamily="18" charset="0"/>
              </a:rPr>
              <a:t>Android Studio 3.5</a:t>
            </a:r>
          </a:p>
          <a:p>
            <a:pPr marR="691515" algn="just">
              <a:spcBef>
                <a:spcPts val="581"/>
              </a:spcBef>
            </a:pPr>
            <a:r>
              <a:rPr lang="en-US" sz="1800" b="1" dirty="0">
                <a:latin typeface="Times New Roman" panose="02020603050405020304" pitchFamily="18" charset="0"/>
                <a:ea typeface="Times New Roman" panose="02020603050405020304" pitchFamily="18" charset="0"/>
              </a:rPr>
              <a:t>Programming languages: </a:t>
            </a:r>
            <a:r>
              <a:rPr lang="en-US" sz="1800" dirty="0">
                <a:latin typeface="Times New Roman" panose="02020603050405020304" pitchFamily="18" charset="0"/>
                <a:ea typeface="Times New Roman" panose="02020603050405020304" pitchFamily="18" charset="0"/>
              </a:rPr>
              <a:t>Java, JavaScript, HTML and CSS. </a:t>
            </a:r>
          </a:p>
          <a:p>
            <a:pPr marR="691515" algn="just">
              <a:spcBef>
                <a:spcPts val="581"/>
              </a:spcBef>
            </a:pPr>
            <a:r>
              <a:rPr lang="en-US" sz="1800" b="1" dirty="0">
                <a:latin typeface="Times New Roman" panose="02020603050405020304" pitchFamily="18" charset="0"/>
                <a:ea typeface="Times New Roman" panose="02020603050405020304" pitchFamily="18" charset="0"/>
              </a:rPr>
              <a:t>Database: </a:t>
            </a:r>
            <a:r>
              <a:rPr lang="en-US" sz="1800" dirty="0">
                <a:latin typeface="Times New Roman" panose="02020603050405020304" pitchFamily="18" charset="0"/>
                <a:ea typeface="Times New Roman" panose="02020603050405020304" pitchFamily="18" charset="0"/>
              </a:rPr>
              <a:t>Firebase</a:t>
            </a:r>
          </a:p>
          <a:p>
            <a:pPr>
              <a:spcBef>
                <a:spcPts val="581"/>
              </a:spcBef>
            </a:pPr>
            <a:r>
              <a:rPr lang="en-US" sz="1800" b="1" dirty="0">
                <a:latin typeface="Times New Roman" panose="02020603050405020304" pitchFamily="18" charset="0"/>
                <a:ea typeface="Times New Roman" panose="02020603050405020304" pitchFamily="18" charset="0"/>
              </a:rPr>
              <a:t>Tools: </a:t>
            </a:r>
            <a:r>
              <a:rPr lang="en-US" sz="1800" dirty="0">
                <a:latin typeface="Times New Roman" panose="02020603050405020304" pitchFamily="18" charset="0"/>
                <a:ea typeface="Times New Roman" panose="02020603050405020304" pitchFamily="18" charset="0"/>
              </a:rPr>
              <a:t>Android Studio</a:t>
            </a:r>
          </a:p>
          <a:p>
            <a:pPr>
              <a:spcBef>
                <a:spcPts val="581"/>
              </a:spcBef>
            </a:pPr>
            <a:r>
              <a:rPr lang="en-US" sz="1800" b="1" dirty="0">
                <a:latin typeface="Times New Roman" panose="02020603050405020304" pitchFamily="18" charset="0"/>
                <a:ea typeface="Times New Roman" panose="02020603050405020304" pitchFamily="18" charset="0"/>
              </a:rPr>
              <a:t>JDK</a:t>
            </a:r>
          </a:p>
          <a:p>
            <a:pPr>
              <a:spcBef>
                <a:spcPts val="581"/>
              </a:spcBef>
            </a:pPr>
            <a:r>
              <a:rPr lang="en-US" sz="1800" b="1" dirty="0">
                <a:latin typeface="Times New Roman" panose="02020603050405020304" pitchFamily="18" charset="0"/>
                <a:ea typeface="Times New Roman" panose="02020603050405020304" pitchFamily="18" charset="0"/>
              </a:rPr>
              <a:t>SDK</a:t>
            </a:r>
          </a:p>
          <a:p>
            <a:pPr marL="0" indent="0">
              <a:spcBef>
                <a:spcPts val="581"/>
              </a:spcBef>
              <a:buNone/>
            </a:pPr>
            <a:endParaRPr lang="en-US" sz="1800" dirty="0">
              <a:latin typeface="Times New Roman" panose="02020603050405020304" pitchFamily="18" charset="0"/>
              <a:ea typeface="Times New Roman" panose="02020603050405020304" pitchFamily="18" charset="0"/>
            </a:endParaRPr>
          </a:p>
          <a:p>
            <a:pPr marL="80486" indent="0">
              <a:spcBef>
                <a:spcPts val="581"/>
              </a:spcBef>
              <a:buNone/>
            </a:pPr>
            <a:r>
              <a:rPr lang="en-US" sz="1800" b="1" u="sng" dirty="0">
                <a:latin typeface="Times New Roman" panose="02020603050405020304" pitchFamily="18" charset="0"/>
              </a:rPr>
              <a:t>Hardware Requirements dependence: </a:t>
            </a:r>
          </a:p>
          <a:p>
            <a:pPr>
              <a:spcBef>
                <a:spcPts val="581"/>
              </a:spcBef>
            </a:pPr>
            <a:r>
              <a:rPr lang="en-US" sz="1800" dirty="0">
                <a:latin typeface="Times New Roman" panose="02020603050405020304" pitchFamily="18" charset="0"/>
                <a:ea typeface="Times New Roman" panose="02020603050405020304" pitchFamily="18" charset="0"/>
              </a:rPr>
              <a:t>Smart Android Mobile Phone or Android Emulator.</a:t>
            </a:r>
          </a:p>
          <a:p>
            <a:pPr>
              <a:spcBef>
                <a:spcPts val="775"/>
              </a:spcBef>
            </a:pPr>
            <a:endParaRPr lang="en-US" sz="1600" dirty="0">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1BAB6EE-EAEA-4561-8880-8DF9D3AB286A}" type="slidenum">
              <a:rPr lang="en-US" smtClean="0"/>
              <a:pPr/>
              <a:t>35</a:t>
            </a:fld>
            <a:endParaRPr lang="en-US"/>
          </a:p>
        </p:txBody>
      </p:sp>
      <p:sp>
        <p:nvSpPr>
          <p:cNvPr id="5" name="Rectangle 4"/>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28600" y="5638800"/>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643756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title"/>
          </p:nvPr>
        </p:nvSpPr>
        <p:spPr>
          <a:xfrm>
            <a:off x="457200" y="152400"/>
            <a:ext cx="8229600" cy="765176"/>
          </a:xfrm>
        </p:spPr>
        <p:txBody>
          <a:bodyPr>
            <a:noAutofit/>
          </a:bodyPr>
          <a:lstStyle/>
          <a:p>
            <a:r>
              <a:rPr lang="en-US" sz="2800" b="1" i="1" u="sng" dirty="0">
                <a:latin typeface="Times New Roman" panose="02020603050405020304" pitchFamily="18" charset="0"/>
                <a:ea typeface="Times New Roman" panose="02020603050405020304" pitchFamily="18" charset="0"/>
              </a:rPr>
              <a:t>Rationale behind Selected Methodology</a:t>
            </a:r>
            <a:endParaRPr lang="en-US" sz="2800" u="sng" dirty="0"/>
          </a:p>
        </p:txBody>
      </p:sp>
      <p:sp>
        <p:nvSpPr>
          <p:cNvPr id="18" name="Content Placeholder 2"/>
          <p:cNvSpPr>
            <a:spLocks noGrp="1"/>
          </p:cNvSpPr>
          <p:nvPr>
            <p:ph idx="1"/>
          </p:nvPr>
        </p:nvSpPr>
        <p:spPr>
          <a:xfrm>
            <a:off x="457200" y="1219201"/>
            <a:ext cx="8229600" cy="2057399"/>
          </a:xfrm>
        </p:spPr>
        <p:txBody>
          <a:bodyPr>
            <a:normAutofit/>
          </a:bodyPr>
          <a:lstStyle/>
          <a:p>
            <a:pPr marL="0" indent="0">
              <a:buNone/>
            </a:pPr>
            <a:endParaRPr lang="en-US" sz="2400" dirty="0">
              <a:latin typeface="Times New Roman" pitchFamily="18" charset="0"/>
              <a:cs typeface="Times New Roman" pitchFamily="18" charset="0"/>
            </a:endParaRPr>
          </a:p>
          <a:p>
            <a:pPr marL="0" indent="0">
              <a:buNone/>
            </a:pPr>
            <a:endParaRPr lang="en-US" dirty="0"/>
          </a:p>
        </p:txBody>
      </p:sp>
      <p:sp>
        <p:nvSpPr>
          <p:cNvPr id="16" name="Slide Number Placeholder 15"/>
          <p:cNvSpPr>
            <a:spLocks noGrp="1"/>
          </p:cNvSpPr>
          <p:nvPr>
            <p:ph type="sldNum" sz="quarter" idx="10"/>
          </p:nvPr>
        </p:nvSpPr>
        <p:spPr/>
        <p:txBody>
          <a:bodyPr/>
          <a:lstStyle/>
          <a:p>
            <a:fld id="{21BAB6EE-EAEA-4561-8880-8DF9D3AB286A}" type="slidenum">
              <a:rPr lang="en-US" smtClean="0"/>
              <a:pPr/>
              <a:t>36</a:t>
            </a:fld>
            <a:endParaRPr lang="en-US"/>
          </a:p>
        </p:txBody>
      </p:sp>
      <p:sp>
        <p:nvSpPr>
          <p:cNvPr id="2" name="TextBox 1"/>
          <p:cNvSpPr txBox="1"/>
          <p:nvPr/>
        </p:nvSpPr>
        <p:spPr>
          <a:xfrm>
            <a:off x="641260" y="3711476"/>
            <a:ext cx="8045540"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selection of adopting this methodology is Increment forms so that if change require at any point from the Supervisor it must be changed accordingly at proper time and situation.</a:t>
            </a:r>
          </a:p>
          <a:p>
            <a:pPr marL="214313" indent="-214313" algn="just">
              <a:buFont typeface="Arial" panose="020B0604020202020204" pitchFamily="34" charset="0"/>
              <a:buChar char="•"/>
            </a:pPr>
            <a:r>
              <a:rPr lang="en-US" dirty="0">
                <a:latin typeface="Times New Roman" panose="02020603050405020304" pitchFamily="18" charset="0"/>
              </a:rPr>
              <a:t>We are able to provide ease to the user with his/her own wish delivery method i.e., as offline or as online, as supervisor suggests this method.</a:t>
            </a:r>
          </a:p>
          <a:p>
            <a:pPr marL="214313" indent="-214313" algn="just">
              <a:buFont typeface="Arial" panose="020B0604020202020204" pitchFamily="34" charset="0"/>
              <a:buChar char="•"/>
            </a:pPr>
            <a:r>
              <a:rPr lang="en-US" dirty="0">
                <a:latin typeface="Times New Roman" panose="02020603050405020304" pitchFamily="18" charset="0"/>
              </a:rPr>
              <a:t>The supervisor suggests that the user may have ability to complain to Food Authority for ensuring quality product thus we included it.</a:t>
            </a:r>
          </a:p>
          <a:p>
            <a:pPr marL="285750" indent="-285750" algn="just">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914400"/>
            <a:ext cx="6019800" cy="2743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8" name="Title 1"/>
          <p:cNvSpPr>
            <a:spLocks noGrp="1"/>
          </p:cNvSpPr>
          <p:nvPr>
            <p:ph type="title"/>
          </p:nvPr>
        </p:nvSpPr>
        <p:spPr>
          <a:xfrm>
            <a:off x="457200" y="76200"/>
            <a:ext cx="8229600" cy="685800"/>
          </a:xfrm>
        </p:spPr>
        <p:txBody>
          <a:bodyPr>
            <a:normAutofit fontScale="90000"/>
          </a:bodyPr>
          <a:lstStyle/>
          <a:p>
            <a:r>
              <a:rPr lang="en-US" u="sng" dirty="0">
                <a:latin typeface="Times New Roman" pitchFamily="18" charset="0"/>
                <a:cs typeface="Times New Roman" pitchFamily="18" charset="0"/>
                <a:sym typeface="+mn-ea"/>
              </a:rPr>
              <a:t>Modern tools </a:t>
            </a:r>
            <a:endParaRPr lang="en-US" u="sng" dirty="0">
              <a:latin typeface="Times New Roman" pitchFamily="18" charset="0"/>
              <a:cs typeface="Times New Roman" pitchFamily="18" charset="0"/>
            </a:endParaRPr>
          </a:p>
        </p:txBody>
      </p:sp>
      <p:sp>
        <p:nvSpPr>
          <p:cNvPr id="16" name="Slide Number Placeholder 15"/>
          <p:cNvSpPr>
            <a:spLocks noGrp="1"/>
          </p:cNvSpPr>
          <p:nvPr>
            <p:ph type="sldNum" sz="quarter" idx="10"/>
          </p:nvPr>
        </p:nvSpPr>
        <p:spPr/>
        <p:txBody>
          <a:bodyPr/>
          <a:lstStyle/>
          <a:p>
            <a:fld id="{21BAB6EE-EAEA-4561-8880-8DF9D3AB286A}" type="slidenum">
              <a:rPr lang="en-US" smtClean="0"/>
              <a:pPr/>
              <a:t>37</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630063190"/>
              </p:ext>
            </p:extLst>
          </p:nvPr>
        </p:nvGraphicFramePr>
        <p:xfrm>
          <a:off x="1172817" y="1148681"/>
          <a:ext cx="6477000" cy="4182640"/>
        </p:xfrm>
        <a:graphic>
          <a:graphicData uri="http://schemas.openxmlformats.org/drawingml/2006/table">
            <a:tbl>
              <a:tblPr firstRow="1" bandRow="1">
                <a:tableStyleId>{EB344D84-9AFB-497E-A393-DC336BA19D2E}</a:tableStyleId>
              </a:tblPr>
              <a:tblGrid>
                <a:gridCol w="32385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tblGrid>
              <a:tr h="522830">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Tools &amp; Technologies</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FF0000"/>
                    </a:solidFill>
                  </a:tcPr>
                </a:tc>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Purpose</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522830">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Android Studio</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accent3">
                        <a:lumMod val="20000"/>
                        <a:lumOff val="80000"/>
                      </a:schemeClr>
                    </a:solidFill>
                  </a:tcPr>
                </a:tc>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For Designing Interface</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1"/>
                  </a:ext>
                </a:extLst>
              </a:tr>
              <a:tr h="522830">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Figma</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accent3">
                        <a:lumMod val="20000"/>
                        <a:lumOff val="80000"/>
                      </a:schemeClr>
                    </a:solidFill>
                  </a:tcPr>
                </a:tc>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For Designing backgrounds</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2"/>
                  </a:ext>
                </a:extLst>
              </a:tr>
              <a:tr h="522830">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Firebase</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accent3">
                        <a:lumMod val="20000"/>
                        <a:lumOff val="80000"/>
                      </a:schemeClr>
                    </a:solidFill>
                  </a:tcPr>
                </a:tc>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Storing records (Database)</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3"/>
                  </a:ext>
                </a:extLst>
              </a:tr>
              <a:tr h="522830">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Java/JavaScript</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accent3">
                        <a:lumMod val="20000"/>
                        <a:lumOff val="80000"/>
                      </a:schemeClr>
                    </a:solidFill>
                  </a:tcPr>
                </a:tc>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Coding</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5"/>
                  </a:ext>
                </a:extLst>
              </a:tr>
              <a:tr h="522830">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Android Smart Phone or Emulator</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accent3">
                        <a:lumMod val="20000"/>
                        <a:lumOff val="80000"/>
                      </a:schemeClr>
                    </a:solidFill>
                  </a:tcPr>
                </a:tc>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For Testing</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6"/>
                  </a:ext>
                </a:extLst>
              </a:tr>
              <a:tr h="522830">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MS Word</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accent3">
                        <a:lumMod val="20000"/>
                        <a:lumOff val="80000"/>
                      </a:schemeClr>
                    </a:solidFill>
                  </a:tcPr>
                </a:tc>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For Documentation</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7"/>
                  </a:ext>
                </a:extLst>
              </a:tr>
              <a:tr h="522830">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MS PowerPoint</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accent3">
                        <a:lumMod val="20000"/>
                        <a:lumOff val="80000"/>
                      </a:schemeClr>
                    </a:solidFill>
                  </a:tcPr>
                </a:tc>
                <a:tc>
                  <a:txBody>
                    <a:bodyPr/>
                    <a:lstStyle/>
                    <a:p>
                      <a:pPr marL="0" marR="0" algn="ctr">
                        <a:lnSpc>
                          <a:spcPct val="200000"/>
                        </a:lnSpc>
                        <a:spcBef>
                          <a:spcPts val="0"/>
                        </a:spcBef>
                        <a:spcAft>
                          <a:spcPts val="800"/>
                        </a:spcAft>
                      </a:pPr>
                      <a:r>
                        <a:rPr lang="en-US" sz="1600" dirty="0">
                          <a:effectLst/>
                          <a:latin typeface="Times New Roman" panose="02020603050405020304" pitchFamily="18" charset="0"/>
                          <a:cs typeface="Times New Roman" panose="02020603050405020304" pitchFamily="18" charset="0"/>
                        </a:rPr>
                        <a:t>For Presentation</a:t>
                      </a:r>
                      <a:endParaRPr lang="en-US" sz="1600" dirty="0">
                        <a:effectLst/>
                        <a:latin typeface="Times New Roman" panose="02020603050405020304" pitchFamily="18" charset="0"/>
                        <a:ea typeface="Candara" panose="020E0502030303020204" pitchFamily="34" charset="0"/>
                        <a:cs typeface="Times New Roman" panose="02020603050405020304" pitchFamily="18" charset="0"/>
                      </a:endParaRPr>
                    </a:p>
                  </a:txBody>
                  <a:tcP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8" name="Title 1"/>
          <p:cNvSpPr>
            <a:spLocks noGrp="1"/>
          </p:cNvSpPr>
          <p:nvPr>
            <p:ph type="title"/>
          </p:nvPr>
        </p:nvSpPr>
        <p:spPr>
          <a:xfrm>
            <a:off x="457200" y="274638"/>
            <a:ext cx="8229600" cy="944562"/>
          </a:xfrm>
        </p:spPr>
        <p:txBody>
          <a:bodyPr>
            <a:normAutofit/>
          </a:bodyPr>
          <a:lstStyle/>
          <a:p>
            <a:r>
              <a:rPr lang="en-US" u="sng" dirty="0">
                <a:latin typeface="Times New Roman" pitchFamily="18" charset="0"/>
                <a:cs typeface="Times New Roman" pitchFamily="18" charset="0"/>
                <a:sym typeface="+mn-ea"/>
              </a:rPr>
              <a:t>Benefits </a:t>
            </a:r>
            <a:endParaRPr lang="en-US" u="sng" dirty="0">
              <a:latin typeface="Times New Roman" pitchFamily="18" charset="0"/>
              <a:cs typeface="Times New Roman" pitchFamily="18" charset="0"/>
            </a:endParaRPr>
          </a:p>
        </p:txBody>
      </p:sp>
      <p:sp>
        <p:nvSpPr>
          <p:cNvPr id="12" name="Content Placeholder 2"/>
          <p:cNvSpPr>
            <a:spLocks noGrp="1"/>
          </p:cNvSpPr>
          <p:nvPr>
            <p:ph idx="1"/>
          </p:nvPr>
        </p:nvSpPr>
        <p:spPr>
          <a:xfrm>
            <a:off x="457200" y="1143000"/>
            <a:ext cx="7696200" cy="4906963"/>
          </a:xfrm>
        </p:spPr>
        <p:txBody>
          <a:bodyPr>
            <a:normAutofit fontScale="97500"/>
          </a:bodyPr>
          <a:lstStyle/>
          <a:p>
            <a:pPr algn="just"/>
            <a:r>
              <a:rPr lang="en-IE" sz="2000" dirty="0">
                <a:latin typeface="Times New Roman" panose="02020603050405020304" pitchFamily="18" charset="0"/>
                <a:cs typeface="Times New Roman" panose="02020603050405020304" pitchFamily="18" charset="0"/>
              </a:rPr>
              <a:t>An ease for both the user and farm owner to access each other’s current locations for the effective delivery of the order.</a:t>
            </a:r>
          </a:p>
          <a:p>
            <a:pPr algn="just"/>
            <a:r>
              <a:rPr lang="en-IE" sz="2000" dirty="0">
                <a:latin typeface="Times New Roman" panose="02020603050405020304" pitchFamily="18" charset="0"/>
                <a:cs typeface="Times New Roman" panose="02020603050405020304" pitchFamily="18" charset="0"/>
              </a:rPr>
              <a:t>The user can quickly receive acknowledgement (availability /unavailability) about his/her request in the current farm.</a:t>
            </a:r>
          </a:p>
          <a:p>
            <a:pPr algn="just"/>
            <a:r>
              <a:rPr lang="en-IE" sz="2000" dirty="0">
                <a:latin typeface="Times New Roman" panose="02020603050405020304" pitchFamily="18" charset="0"/>
                <a:cs typeface="Times New Roman" panose="02020603050405020304" pitchFamily="18" charset="0"/>
              </a:rPr>
              <a:t>The quality and standard product will be ensured as user have a facility to complain to Food Authority in-case of bad standard/quality of milk.</a:t>
            </a:r>
          </a:p>
          <a:p>
            <a:pPr algn="just"/>
            <a:r>
              <a:rPr lang="en-US" sz="2000" dirty="0">
                <a:latin typeface="Times New Roman" panose="02020603050405020304" pitchFamily="18" charset="0"/>
                <a:cs typeface="Times New Roman" panose="02020603050405020304" pitchFamily="18" charset="0"/>
              </a:rPr>
              <a:t>It is the user’s own choice to receive his/her order via offline or online from the farm via location provided by the Google Map.</a:t>
            </a:r>
          </a:p>
          <a:p>
            <a:pPr algn="just"/>
            <a:r>
              <a:rPr lang="en-US" sz="2000" dirty="0">
                <a:latin typeface="Times New Roman" panose="02020603050405020304" pitchFamily="18" charset="0"/>
                <a:cs typeface="Times New Roman" panose="02020603050405020304" pitchFamily="18" charset="0"/>
              </a:rPr>
              <a:t>The main purpose is less time-consumption for the user to easily search his/her order in nearest farm.</a:t>
            </a:r>
          </a:p>
          <a:p>
            <a:pPr algn="just"/>
            <a:r>
              <a:rPr lang="en-US" sz="2000" dirty="0">
                <a:latin typeface="Times New Roman" panose="02020603050405020304" pitchFamily="18" charset="0"/>
                <a:cs typeface="Times New Roman" panose="02020603050405020304" pitchFamily="18" charset="0"/>
              </a:rPr>
              <a:t>After receiving the complains from the user, the Food Authority may then take serious action against that complained farm either seal it impose fine on it.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16" name="Slide Number Placeholder 15"/>
          <p:cNvSpPr>
            <a:spLocks noGrp="1"/>
          </p:cNvSpPr>
          <p:nvPr>
            <p:ph type="sldNum" sz="quarter" idx="10"/>
          </p:nvPr>
        </p:nvSpPr>
        <p:spPr/>
        <p:txBody>
          <a:bodyPr/>
          <a:lstStyle/>
          <a:p>
            <a:fld id="{21BAB6EE-EAEA-4561-8880-8DF9D3AB286A}"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8" name="Title 1"/>
          <p:cNvSpPr>
            <a:spLocks noGrp="1"/>
          </p:cNvSpPr>
          <p:nvPr>
            <p:ph type="title"/>
          </p:nvPr>
        </p:nvSpPr>
        <p:spPr>
          <a:xfrm>
            <a:off x="457200" y="228600"/>
            <a:ext cx="8229600" cy="1096962"/>
          </a:xfrm>
        </p:spPr>
        <p:txBody>
          <a:bodyPr>
            <a:normAutofit fontScale="90000"/>
          </a:bodyPr>
          <a:lstStyle/>
          <a:p>
            <a:br>
              <a:rPr lang="en-US" u="sng" dirty="0">
                <a:latin typeface="Times New Roman" pitchFamily="18" charset="0"/>
                <a:cs typeface="Times New Roman" pitchFamily="18" charset="0"/>
                <a:sym typeface="+mn-ea"/>
              </a:rPr>
            </a:br>
            <a:r>
              <a:rPr lang="en-US" u="sng" dirty="0">
                <a:latin typeface="Times New Roman" pitchFamily="18" charset="0"/>
                <a:cs typeface="Times New Roman" pitchFamily="18" charset="0"/>
                <a:sym typeface="+mn-ea"/>
              </a:rPr>
              <a:t>References</a:t>
            </a:r>
            <a:br>
              <a:rPr lang="en-US" dirty="0"/>
            </a:br>
            <a:endParaRPr lang="en-US" dirty="0"/>
          </a:p>
        </p:txBody>
      </p:sp>
      <p:sp>
        <p:nvSpPr>
          <p:cNvPr id="12" name="Content Placeholder 2"/>
          <p:cNvSpPr>
            <a:spLocks noGrp="1"/>
          </p:cNvSpPr>
          <p:nvPr>
            <p:ph idx="1"/>
          </p:nvPr>
        </p:nvSpPr>
        <p:spPr>
          <a:xfrm>
            <a:off x="457200" y="1600200"/>
            <a:ext cx="8382000" cy="4525963"/>
          </a:xfrm>
        </p:spPr>
        <p:txBody>
          <a:bodyPr>
            <a:normAutofit/>
          </a:bodyPr>
          <a:lstStyle/>
          <a:p>
            <a:pPr marL="0" marR="0" algn="just">
              <a:tabLst>
                <a:tab pos="57150" algn="l"/>
              </a:tabLst>
            </a:pPr>
            <a:r>
              <a:rPr lang="en-US" sz="1800" u="sng" dirty="0">
                <a:solidFill>
                  <a:srgbClr val="0000FF"/>
                </a:solidFill>
                <a:effectLst/>
                <a:latin typeface="Times New Roman" panose="02020603050405020304" pitchFamily="18" charset="0"/>
                <a:ea typeface="Times New Roman" panose="02020603050405020304" pitchFamily="18" charset="0"/>
              </a:rPr>
              <a:t>[1] </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https://studentprojectguide.com/php/milk-dairy-management-system/amp/</a:t>
            </a:r>
            <a:endParaRPr lang="en-US" sz="1800" dirty="0">
              <a:effectLst/>
              <a:latin typeface="Times New Roman" panose="02020603050405020304" pitchFamily="18" charset="0"/>
              <a:ea typeface="Times New Roman" panose="02020603050405020304" pitchFamily="18" charset="0"/>
            </a:endParaRPr>
          </a:p>
          <a:p>
            <a:pPr marL="0" marR="0" algn="just">
              <a:tabLst>
                <a:tab pos="57150" algn="l"/>
              </a:tabLst>
            </a:pPr>
            <a:r>
              <a:rPr lang="en-US" sz="1800" u="sng" dirty="0">
                <a:solidFill>
                  <a:srgbClr val="0000FF"/>
                </a:solidFill>
                <a:effectLst/>
                <a:latin typeface="Times New Roman" panose="02020603050405020304" pitchFamily="18" charset="0"/>
                <a:ea typeface="Times New Roman" panose="02020603050405020304" pitchFamily="18" charset="0"/>
              </a:rPr>
              <a:t>[2] </a:t>
            </a: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https://en.wikipedia.org/wiki/Android_software_development</a:t>
            </a:r>
            <a:endParaRPr lang="en-US" sz="1800" dirty="0">
              <a:effectLst/>
              <a:latin typeface="Times New Roman" panose="02020603050405020304" pitchFamily="18" charset="0"/>
              <a:ea typeface="Times New Roman" panose="02020603050405020304" pitchFamily="18" charset="0"/>
            </a:endParaRPr>
          </a:p>
          <a:p>
            <a:pPr marL="0" marR="0" algn="just">
              <a:tabLst>
                <a:tab pos="57150" algn="l"/>
              </a:tabLst>
            </a:pPr>
            <a:r>
              <a:rPr lang="en-US" sz="1800" u="sng" dirty="0">
                <a:solidFill>
                  <a:srgbClr val="0000FF"/>
                </a:solidFill>
                <a:effectLst/>
                <a:latin typeface="Times New Roman" panose="02020603050405020304" pitchFamily="18" charset="0"/>
                <a:ea typeface="Times New Roman" panose="02020603050405020304" pitchFamily="18" charset="0"/>
              </a:rPr>
              <a:t>[3] </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https://www.youtu.be/EplH-amHTtE</a:t>
            </a:r>
            <a:endParaRPr lang="en-US" sz="1800" dirty="0">
              <a:effectLst/>
              <a:latin typeface="Times New Roman" panose="02020603050405020304" pitchFamily="18" charset="0"/>
              <a:ea typeface="Times New Roman" panose="02020603050405020304" pitchFamily="18" charset="0"/>
            </a:endParaRPr>
          </a:p>
          <a:p>
            <a:pPr marL="0" marR="0" algn="just">
              <a:tabLst>
                <a:tab pos="57150" algn="l"/>
              </a:tabLst>
            </a:pPr>
            <a:r>
              <a:rPr lang="en-US" sz="1800" u="sng" dirty="0">
                <a:solidFill>
                  <a:srgbClr val="0000FF"/>
                </a:solidFill>
                <a:effectLst/>
                <a:latin typeface="Times New Roman" panose="02020603050405020304" pitchFamily="18" charset="0"/>
                <a:ea typeface="Times New Roman" panose="02020603050405020304" pitchFamily="18" charset="0"/>
              </a:rPr>
              <a:t>[4] </a:t>
            </a:r>
            <a:r>
              <a:rPr lang="en-US" sz="1800" u="sng" dirty="0">
                <a:solidFill>
                  <a:srgbClr val="0000FF"/>
                </a:solidFill>
                <a:effectLst/>
                <a:latin typeface="Times New Roman" panose="02020603050405020304" pitchFamily="18" charset="0"/>
                <a:ea typeface="Times New Roman" panose="02020603050405020304" pitchFamily="18" charset="0"/>
                <a:hlinkClick r:id="rId5"/>
              </a:rPr>
              <a:t>https://www.youtu.be/qK0QNA0sMGc</a:t>
            </a:r>
            <a:endParaRPr lang="en-US" sz="1800" dirty="0">
              <a:effectLst/>
              <a:latin typeface="Times New Roman" panose="02020603050405020304" pitchFamily="18" charset="0"/>
              <a:ea typeface="Times New Roman" panose="02020603050405020304" pitchFamily="18" charset="0"/>
            </a:endParaRPr>
          </a:p>
          <a:p>
            <a:pPr marL="0" marR="0" algn="just">
              <a:tabLst>
                <a:tab pos="57150" algn="l"/>
              </a:tabLst>
            </a:pPr>
            <a:r>
              <a:rPr lang="en-US" sz="1800" u="sng" dirty="0">
                <a:solidFill>
                  <a:srgbClr val="0000FF"/>
                </a:solidFill>
                <a:effectLst/>
                <a:latin typeface="Times New Roman" panose="02020603050405020304" pitchFamily="18" charset="0"/>
                <a:ea typeface="Times New Roman" panose="02020603050405020304" pitchFamily="18" charset="0"/>
              </a:rPr>
              <a:t>[5] </a:t>
            </a:r>
            <a:r>
              <a:rPr lang="en-US" sz="1800" u="sng" dirty="0">
                <a:solidFill>
                  <a:srgbClr val="0000FF"/>
                </a:solidFill>
                <a:effectLst/>
                <a:latin typeface="Times New Roman" panose="02020603050405020304" pitchFamily="18" charset="0"/>
                <a:ea typeface="Times New Roman" panose="02020603050405020304" pitchFamily="18" charset="0"/>
                <a:hlinkClick r:id="rId6"/>
              </a:rPr>
              <a:t>https://firebase.google.com/docs/database</a:t>
            </a:r>
            <a:endParaRPr lang="en-US" sz="1800" dirty="0">
              <a:effectLst/>
              <a:latin typeface="Times New Roman" panose="02020603050405020304" pitchFamily="18" charset="0"/>
              <a:ea typeface="Times New Roman" panose="02020603050405020304" pitchFamily="18" charset="0"/>
            </a:endParaRPr>
          </a:p>
          <a:p>
            <a:pPr marL="0" marR="0" algn="just">
              <a:tabLst>
                <a:tab pos="57150" algn="l"/>
              </a:tabLst>
            </a:pPr>
            <a:r>
              <a:rPr lang="en-US" sz="1800" u="sng" dirty="0">
                <a:solidFill>
                  <a:srgbClr val="0000FF"/>
                </a:solidFill>
                <a:effectLst/>
                <a:latin typeface="Times New Roman" panose="02020603050405020304" pitchFamily="18" charset="0"/>
                <a:ea typeface="Times New Roman" panose="02020603050405020304" pitchFamily="18" charset="0"/>
              </a:rPr>
              <a:t>[6] </a:t>
            </a:r>
            <a:r>
              <a:rPr lang="en-US" sz="1800" u="sng" dirty="0">
                <a:solidFill>
                  <a:srgbClr val="0000FF"/>
                </a:solidFill>
                <a:effectLst/>
                <a:latin typeface="Times New Roman" panose="02020603050405020304" pitchFamily="18" charset="0"/>
                <a:ea typeface="Times New Roman" panose="02020603050405020304" pitchFamily="18" charset="0"/>
                <a:hlinkClick r:id="rId7"/>
              </a:rPr>
              <a:t>https://abhiandroid.com/programming/googlemaps</a:t>
            </a:r>
            <a:endParaRPr lang="en-US" sz="1800" dirty="0">
              <a:effectLst/>
              <a:latin typeface="Times New Roman" panose="02020603050405020304" pitchFamily="18" charset="0"/>
              <a:ea typeface="Times New Roman" panose="02020603050405020304" pitchFamily="18" charset="0"/>
            </a:endParaRPr>
          </a:p>
          <a:p>
            <a:pPr marL="0" marR="0" algn="just">
              <a:tabLst>
                <a:tab pos="57150" algn="l"/>
              </a:tabLst>
            </a:pPr>
            <a:r>
              <a:rPr lang="en-US" sz="1800" u="sng" dirty="0">
                <a:solidFill>
                  <a:srgbClr val="0000FF"/>
                </a:solidFill>
                <a:effectLst/>
                <a:latin typeface="Times New Roman" panose="02020603050405020304" pitchFamily="18" charset="0"/>
                <a:ea typeface="Times New Roman" panose="02020603050405020304" pitchFamily="18" charset="0"/>
              </a:rPr>
              <a:t>[7] </a:t>
            </a:r>
            <a:r>
              <a:rPr lang="en-US" sz="1800" u="sng" dirty="0">
                <a:solidFill>
                  <a:srgbClr val="0000FF"/>
                </a:solidFill>
                <a:effectLst/>
                <a:latin typeface="Times New Roman" panose="02020603050405020304" pitchFamily="18" charset="0"/>
                <a:ea typeface="Times New Roman" panose="02020603050405020304" pitchFamily="18" charset="0"/>
                <a:hlinkClick r:id="rId8"/>
              </a:rPr>
              <a:t>https://firebase.google.com/docs/database/android/read-and-write</a:t>
            </a:r>
            <a:endParaRPr lang="en-US" sz="1800" dirty="0">
              <a:effectLst/>
              <a:latin typeface="Times New Roman" panose="02020603050405020304" pitchFamily="18" charset="0"/>
              <a:ea typeface="Times New Roman" panose="02020603050405020304" pitchFamily="18" charset="0"/>
            </a:endParaRPr>
          </a:p>
          <a:p>
            <a:pPr marL="0" marR="0" algn="just">
              <a:tabLst>
                <a:tab pos="57150" algn="l"/>
              </a:tabLst>
            </a:pPr>
            <a:r>
              <a:rPr lang="en-US" sz="1800" u="sng" dirty="0">
                <a:solidFill>
                  <a:srgbClr val="0000FF"/>
                </a:solidFill>
                <a:effectLst/>
                <a:latin typeface="Times New Roman" panose="02020603050405020304" pitchFamily="18" charset="0"/>
                <a:ea typeface="Times New Roman" panose="02020603050405020304" pitchFamily="18" charset="0"/>
              </a:rPr>
              <a:t>[8] </a:t>
            </a:r>
            <a:r>
              <a:rPr lang="en-US" sz="1800" u="sng" dirty="0">
                <a:solidFill>
                  <a:srgbClr val="0000FF"/>
                </a:solidFill>
                <a:effectLst/>
                <a:latin typeface="Times New Roman" panose="02020603050405020304" pitchFamily="18" charset="0"/>
                <a:ea typeface="Times New Roman" panose="02020603050405020304" pitchFamily="18" charset="0"/>
                <a:hlinkClick r:id="rId9"/>
              </a:rPr>
              <a:t>https://www.tutorialspoint.com/android/android_google_maps.htm</a:t>
            </a:r>
            <a:endParaRPr lang="en-US" sz="1800" dirty="0">
              <a:effectLst/>
              <a:latin typeface="Times New Roman" panose="02020603050405020304" pitchFamily="18" charset="0"/>
              <a:ea typeface="Times New Roman" panose="02020603050405020304" pitchFamily="18" charset="0"/>
            </a:endParaRPr>
          </a:p>
          <a:p>
            <a:endParaRPr lang="en-US" sz="2000" dirty="0"/>
          </a:p>
        </p:txBody>
      </p:sp>
      <p:sp>
        <p:nvSpPr>
          <p:cNvPr id="16" name="Slide Number Placeholder 15"/>
          <p:cNvSpPr>
            <a:spLocks noGrp="1"/>
          </p:cNvSpPr>
          <p:nvPr>
            <p:ph type="sldNum" sz="quarter" idx="10"/>
          </p:nvPr>
        </p:nvSpPr>
        <p:spPr/>
        <p:txBody>
          <a:bodyPr/>
          <a:lstStyle/>
          <a:p>
            <a:fld id="{21BAB6EE-EAEA-4561-8880-8DF9D3AB286A}"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title"/>
          </p:nvPr>
        </p:nvSpPr>
        <p:spPr>
          <a:xfrm>
            <a:off x="457200" y="228600"/>
            <a:ext cx="8229600" cy="851535"/>
          </a:xfrm>
        </p:spPr>
        <p:txBody>
          <a:bodyPr/>
          <a:lstStyle/>
          <a:p>
            <a:r>
              <a:rPr lang="en-US" u="sng" dirty="0">
                <a:latin typeface="Times New Roman" pitchFamily="18" charset="0"/>
                <a:cs typeface="Times New Roman" pitchFamily="18" charset="0"/>
              </a:rPr>
              <a:t>Introduction</a:t>
            </a:r>
            <a:r>
              <a:rPr lang="en-US" dirty="0"/>
              <a:t>   </a:t>
            </a:r>
          </a:p>
        </p:txBody>
      </p:sp>
      <p:sp>
        <p:nvSpPr>
          <p:cNvPr id="18" name="Content Placeholder 2"/>
          <p:cNvSpPr>
            <a:spLocks noGrp="1"/>
          </p:cNvSpPr>
          <p:nvPr>
            <p:ph idx="1"/>
          </p:nvPr>
        </p:nvSpPr>
        <p:spPr>
          <a:xfrm>
            <a:off x="533400" y="1049020"/>
            <a:ext cx="7696200" cy="5181600"/>
          </a:xfrm>
        </p:spPr>
        <p:txBody>
          <a:bodyPr>
            <a:normAutofit fontScale="97500"/>
          </a:bodyPr>
          <a:lstStyle/>
          <a:p>
            <a:pPr algn="just"/>
            <a:r>
              <a:rPr lang="en-IE" sz="2200" dirty="0">
                <a:latin typeface="Times New Roman" pitchFamily="18" charset="0"/>
                <a:cs typeface="Times New Roman" pitchFamily="18" charset="0"/>
              </a:rPr>
              <a:t>In human’s life, milk is considered an important ingredient for existence. It is not available at such quantity which is enough for everyone.</a:t>
            </a:r>
          </a:p>
          <a:p>
            <a:pPr algn="just"/>
            <a:r>
              <a:rPr lang="en-IE" sz="2200" dirty="0">
                <a:latin typeface="Times New Roman" pitchFamily="18" charset="0"/>
                <a:cs typeface="Times New Roman" pitchFamily="18" charset="0"/>
              </a:rPr>
              <a:t>The insufficient amount may cause starvation in many areas. The app is responsible for solving such type of issues.</a:t>
            </a:r>
            <a:endParaRPr lang="en-US" sz="2200" dirty="0">
              <a:latin typeface="Times New Roman" pitchFamily="18" charset="0"/>
              <a:cs typeface="Times New Roman" pitchFamily="18" charset="0"/>
            </a:endParaRPr>
          </a:p>
          <a:p>
            <a:pPr algn="just"/>
            <a:r>
              <a:rPr lang="en-IE" sz="2200" dirty="0">
                <a:latin typeface="Times New Roman" pitchFamily="18" charset="0"/>
                <a:cs typeface="Times New Roman" pitchFamily="18" charset="0"/>
              </a:rPr>
              <a:t>In the app, Simple customer or Wholesaler will enter their request in the nearest farm for buying Milk (of particular animal) as well as buying Animals of particular kind. </a:t>
            </a:r>
          </a:p>
          <a:p>
            <a:pPr algn="just"/>
            <a:r>
              <a:rPr lang="en-US" sz="2200" dirty="0">
                <a:latin typeface="Times New Roman" pitchFamily="18" charset="0"/>
                <a:cs typeface="Times New Roman" pitchFamily="18" charset="0"/>
              </a:rPr>
              <a:t>The user may have a choice to receive order online or offline via location provided by the Google Map.</a:t>
            </a:r>
          </a:p>
          <a:p>
            <a:pPr algn="just"/>
            <a:r>
              <a:rPr lang="en-US" sz="2200" dirty="0">
                <a:latin typeface="Times New Roman" panose="02020603050405020304" pitchFamily="18" charset="0"/>
                <a:ea typeface="Times New Roman" panose="02020603050405020304" pitchFamily="18" charset="0"/>
              </a:rPr>
              <a:t>User may also have a facility to complain or report to Food Authority for the bad quality or bad standard of milk.</a:t>
            </a:r>
          </a:p>
        </p:txBody>
      </p:sp>
      <p:sp>
        <p:nvSpPr>
          <p:cNvPr id="16" name="Slide Number Placeholder 15"/>
          <p:cNvSpPr>
            <a:spLocks noGrp="1"/>
          </p:cNvSpPr>
          <p:nvPr>
            <p:ph type="sldNum" sz="quarter" idx="10"/>
          </p:nvPr>
        </p:nvSpPr>
        <p:spPr/>
        <p:txBody>
          <a:bodyPr/>
          <a:lstStyle/>
          <a:p>
            <a:fld id="{21BAB6EE-EAEA-4561-8880-8DF9D3AB286A}" type="slidenum">
              <a:rPr lang="en-US" smtClean="0"/>
              <a:pPr/>
              <a:t>4</a:t>
            </a:fld>
            <a:endParaRPr lang="en-US"/>
          </a:p>
        </p:txBody>
      </p:sp>
      <p:pic>
        <p:nvPicPr>
          <p:cNvPr id="19" name="Picture 18"/>
          <p:cNvPicPr/>
          <p:nvPr/>
        </p:nvPicPr>
        <p:blipFill>
          <a:blip r:embed="rId3" cstate="print">
            <a:extLst>
              <a:ext uri="{28A0092B-C50C-407E-A947-70E740481C1C}">
                <a14:useLocalDpi xmlns:a14="http://schemas.microsoft.com/office/drawing/2010/main" val="0"/>
              </a:ext>
            </a:extLst>
          </a:blip>
          <a:stretch>
            <a:fillRect/>
          </a:stretch>
        </p:blipFill>
        <p:spPr>
          <a:xfrm>
            <a:off x="7663815" y="197485"/>
            <a:ext cx="922655" cy="8515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815927-77FA-493B-A449-07E0C89C405D}"/>
              </a:ext>
            </a:extLst>
          </p:cNvPr>
          <p:cNvSpPr>
            <a:spLocks noGrp="1"/>
          </p:cNvSpPr>
          <p:nvPr>
            <p:ph idx="1"/>
          </p:nvPr>
        </p:nvSpPr>
        <p:spPr>
          <a:xfrm>
            <a:off x="1089991" y="1752600"/>
            <a:ext cx="7010400" cy="1828800"/>
          </a:xfrm>
          <a:solidFill>
            <a:srgbClr val="00B0F0"/>
          </a:solidFill>
          <a:ln w="57150">
            <a:solidFill>
              <a:srgbClr val="00B050"/>
            </a:solidFill>
          </a:ln>
        </p:spPr>
        <p:txBody>
          <a:bodyPr/>
          <a:lstStyle/>
          <a:p>
            <a:pPr marL="0" indent="0" algn="ctr">
              <a:buNone/>
            </a:pPr>
            <a:r>
              <a:rPr lang="en-US" sz="11500" b="1" spc="50" dirty="0">
                <a:ln w="9525" cmpd="sng">
                  <a:solidFill>
                    <a:schemeClr val="accent1"/>
                  </a:solidFill>
                  <a:prstDash val="solid"/>
                </a:ln>
                <a:solidFill>
                  <a:srgbClr val="70AD47">
                    <a:tint val="1000"/>
                  </a:srgbClr>
                </a:solidFill>
                <a:effectLst>
                  <a:glow rad="38100">
                    <a:schemeClr val="accent1">
                      <a:alpha val="40000"/>
                    </a:schemeClr>
                  </a:glow>
                </a:effectLst>
                <a:latin typeface="Agency FB" panose="020B0503020202020204" pitchFamily="34" charset="0"/>
              </a:rPr>
              <a:t>Thank You!</a:t>
            </a:r>
          </a:p>
          <a:p>
            <a:pPr marL="0" indent="0" algn="r">
              <a:buNone/>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Agency FB" panose="020B0503020202020204" pitchFamily="34" charset="0"/>
              </a:rPr>
              <a:t>The End</a:t>
            </a:r>
          </a:p>
        </p:txBody>
      </p:sp>
      <p:sp>
        <p:nvSpPr>
          <p:cNvPr id="4" name="Slide Number Placeholder 3">
            <a:extLst>
              <a:ext uri="{FF2B5EF4-FFF2-40B4-BE49-F238E27FC236}">
                <a16:creationId xmlns:a16="http://schemas.microsoft.com/office/drawing/2014/main" id="{8BB30D49-D0FF-41E6-8DF8-3A2C5A144F58}"/>
              </a:ext>
            </a:extLst>
          </p:cNvPr>
          <p:cNvSpPr>
            <a:spLocks noGrp="1"/>
          </p:cNvSpPr>
          <p:nvPr>
            <p:ph type="sldNum" sz="quarter" idx="10"/>
          </p:nvPr>
        </p:nvSpPr>
        <p:spPr/>
        <p:txBody>
          <a:bodyPr/>
          <a:lstStyle/>
          <a:p>
            <a:fld id="{21BAB6EE-EAEA-4561-8880-8DF9D3AB286A}" type="slidenum">
              <a:rPr lang="en-US" smtClean="0"/>
              <a:pPr/>
              <a:t>40</a:t>
            </a:fld>
            <a:endParaRPr lang="en-US"/>
          </a:p>
        </p:txBody>
      </p:sp>
      <p:sp>
        <p:nvSpPr>
          <p:cNvPr id="6" name="Rectangle 5">
            <a:extLst>
              <a:ext uri="{FF2B5EF4-FFF2-40B4-BE49-F238E27FC236}">
                <a16:creationId xmlns:a16="http://schemas.microsoft.com/office/drawing/2014/main" id="{4CF9DDC3-686D-47CF-A3AA-45D6F3FF3F31}"/>
              </a:ext>
            </a:extLst>
          </p:cNvPr>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36C956B-4183-46D8-BE23-8B2C5E2289ED}"/>
              </a:ext>
            </a:extLst>
          </p:cNvPr>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841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6012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8" name="Title 1"/>
          <p:cNvSpPr>
            <a:spLocks noGrp="1"/>
          </p:cNvSpPr>
          <p:nvPr>
            <p:ph type="title"/>
          </p:nvPr>
        </p:nvSpPr>
        <p:spPr>
          <a:xfrm>
            <a:off x="457200" y="0"/>
            <a:ext cx="8229600" cy="960438"/>
          </a:xfrm>
        </p:spPr>
        <p:txBody>
          <a:bodyPr>
            <a:normAutofit/>
          </a:bodyPr>
          <a:lstStyle/>
          <a:p>
            <a:r>
              <a:rPr lang="en-US" dirty="0"/>
              <a:t>Working flow</a:t>
            </a:r>
          </a:p>
        </p:txBody>
      </p:sp>
      <p:sp>
        <p:nvSpPr>
          <p:cNvPr id="16" name="Slide Number Placeholder 15"/>
          <p:cNvSpPr>
            <a:spLocks noGrp="1"/>
          </p:cNvSpPr>
          <p:nvPr>
            <p:ph type="sldNum" sz="quarter" idx="10"/>
          </p:nvPr>
        </p:nvSpPr>
        <p:spPr/>
        <p:txBody>
          <a:bodyPr/>
          <a:lstStyle/>
          <a:p>
            <a:fld id="{21BAB6EE-EAEA-4561-8880-8DF9D3AB286A}" type="slidenum">
              <a:rPr lang="en-US" smtClean="0"/>
              <a:pPr/>
              <a:t>5</a:t>
            </a:fld>
            <a:endParaRPr lang="en-US"/>
          </a:p>
        </p:txBody>
      </p:sp>
      <p:sp>
        <p:nvSpPr>
          <p:cNvPr id="12" name="Rectangle 11"/>
          <p:cNvSpPr/>
          <p:nvPr/>
        </p:nvSpPr>
        <p:spPr>
          <a:xfrm>
            <a:off x="1905000" y="4109664"/>
            <a:ext cx="228600" cy="3099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322849E0-9612-40C6-94D1-E6DD769B9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838200"/>
            <a:ext cx="5257800" cy="5715000"/>
          </a:xfrm>
          <a:prstGeom prst="rect">
            <a:avLst/>
          </a:prstGeom>
        </p:spPr>
      </p:pic>
      <p:sp>
        <p:nvSpPr>
          <p:cNvPr id="5" name="TextBox 4">
            <a:extLst>
              <a:ext uri="{FF2B5EF4-FFF2-40B4-BE49-F238E27FC236}">
                <a16:creationId xmlns:a16="http://schemas.microsoft.com/office/drawing/2014/main" id="{27478D68-911A-4130-AC7B-149A993D1197}"/>
              </a:ext>
            </a:extLst>
          </p:cNvPr>
          <p:cNvSpPr txBox="1"/>
          <p:nvPr/>
        </p:nvSpPr>
        <p:spPr>
          <a:xfrm>
            <a:off x="1905000" y="838200"/>
            <a:ext cx="1676400" cy="369332"/>
          </a:xfrm>
          <a:prstGeom prst="rect">
            <a:avLst/>
          </a:prstGeom>
          <a:noFill/>
        </p:spPr>
        <p:txBody>
          <a:bodyPr wrap="square" rtlCol="0">
            <a:spAutoFit/>
          </a:bodyPr>
          <a:lstStyle/>
          <a:p>
            <a:r>
              <a:rPr lang="en-US" b="1" dirty="0">
                <a:solidFill>
                  <a:srgbClr val="002060"/>
                </a:solidFill>
              </a:rPr>
              <a:t>Farm Owner: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97162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8" name="Title 1"/>
          <p:cNvSpPr>
            <a:spLocks noGrp="1"/>
          </p:cNvSpPr>
          <p:nvPr>
            <p:ph type="title"/>
          </p:nvPr>
        </p:nvSpPr>
        <p:spPr>
          <a:xfrm>
            <a:off x="457200" y="0"/>
            <a:ext cx="8229600" cy="960438"/>
          </a:xfrm>
        </p:spPr>
        <p:txBody>
          <a:bodyPr>
            <a:normAutofit/>
          </a:bodyPr>
          <a:lstStyle/>
          <a:p>
            <a:r>
              <a:rPr lang="en-US" dirty="0"/>
              <a:t>Working flow</a:t>
            </a:r>
          </a:p>
        </p:txBody>
      </p:sp>
      <p:sp>
        <p:nvSpPr>
          <p:cNvPr id="16" name="Slide Number Placeholder 15"/>
          <p:cNvSpPr>
            <a:spLocks noGrp="1"/>
          </p:cNvSpPr>
          <p:nvPr>
            <p:ph type="sldNum" sz="quarter" idx="10"/>
          </p:nvPr>
        </p:nvSpPr>
        <p:spPr/>
        <p:txBody>
          <a:bodyPr/>
          <a:lstStyle/>
          <a:p>
            <a:fld id="{21BAB6EE-EAEA-4561-8880-8DF9D3AB286A}" type="slidenum">
              <a:rPr lang="en-US" smtClean="0"/>
              <a:pPr/>
              <a:t>6</a:t>
            </a:fld>
            <a:endParaRPr lang="en-US"/>
          </a:p>
        </p:txBody>
      </p:sp>
      <p:sp>
        <p:nvSpPr>
          <p:cNvPr id="6" name="Rectangle 5"/>
          <p:cNvSpPr/>
          <p:nvPr/>
        </p:nvSpPr>
        <p:spPr>
          <a:xfrm>
            <a:off x="1676400" y="756864"/>
            <a:ext cx="2438400" cy="3099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05000" y="4109664"/>
            <a:ext cx="228600" cy="3099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165A4A96-DB5C-4FEB-9103-A52147276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957571"/>
            <a:ext cx="4876799" cy="5595629"/>
          </a:xfrm>
          <a:prstGeom prst="rect">
            <a:avLst/>
          </a:prstGeom>
        </p:spPr>
      </p:pic>
      <p:sp>
        <p:nvSpPr>
          <p:cNvPr id="13" name="TextBox 12">
            <a:extLst>
              <a:ext uri="{FF2B5EF4-FFF2-40B4-BE49-F238E27FC236}">
                <a16:creationId xmlns:a16="http://schemas.microsoft.com/office/drawing/2014/main" id="{C8515D61-CC7B-4CDE-A796-9BDC284CBD58}"/>
              </a:ext>
            </a:extLst>
          </p:cNvPr>
          <p:cNvSpPr txBox="1"/>
          <p:nvPr/>
        </p:nvSpPr>
        <p:spPr>
          <a:xfrm>
            <a:off x="2133600" y="914400"/>
            <a:ext cx="838200" cy="369332"/>
          </a:xfrm>
          <a:prstGeom prst="rect">
            <a:avLst/>
          </a:prstGeom>
          <a:noFill/>
        </p:spPr>
        <p:txBody>
          <a:bodyPr wrap="square" rtlCol="0">
            <a:spAutoFit/>
          </a:bodyPr>
          <a:lstStyle/>
          <a:p>
            <a:r>
              <a:rPr lang="en-US" b="1" dirty="0">
                <a:solidFill>
                  <a:srgbClr val="002060"/>
                </a:solidFill>
              </a:rPr>
              <a:t>User:</a:t>
            </a:r>
          </a:p>
        </p:txBody>
      </p:sp>
    </p:spTree>
    <p:extLst>
      <p:ext uri="{BB962C8B-B14F-4D97-AF65-F5344CB8AC3E}">
        <p14:creationId xmlns:p14="http://schemas.microsoft.com/office/powerpoint/2010/main" val="102811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9361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ctrTitle" sz="quarter"/>
          </p:nvPr>
        </p:nvSpPr>
        <p:spPr>
          <a:xfrm>
            <a:off x="685800" y="152400"/>
            <a:ext cx="7772400" cy="685800"/>
          </a:xfrm>
        </p:spPr>
        <p:txBody>
          <a:bodyPr>
            <a:noAutofit/>
          </a:bodyPr>
          <a:lstStyle/>
          <a:p>
            <a:r>
              <a:rPr lang="en-US" sz="3600" u="sng" dirty="0">
                <a:latin typeface="Times New Roman" pitchFamily="18" charset="0"/>
                <a:cs typeface="Times New Roman" pitchFamily="18" charset="0"/>
                <a:sym typeface="+mn-ea"/>
              </a:rPr>
              <a:t>Applications and Comparison Table</a:t>
            </a:r>
            <a:endParaRPr lang="en-US" sz="3600" u="sng" dirty="0">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38771121"/>
              </p:ext>
            </p:extLst>
          </p:nvPr>
        </p:nvGraphicFramePr>
        <p:xfrm>
          <a:off x="533400" y="1102555"/>
          <a:ext cx="7955280" cy="5248141"/>
        </p:xfrm>
        <a:graphic>
          <a:graphicData uri="http://schemas.openxmlformats.org/drawingml/2006/table">
            <a:tbl>
              <a:tblPr firstRow="1" firstCol="1" bandRow="1">
                <a:tableStyleId>{6E25E649-3F16-4E02-A733-19D2CDBF48F0}</a:tableStyleId>
              </a:tblPr>
              <a:tblGrid>
                <a:gridCol w="2696536">
                  <a:extLst>
                    <a:ext uri="{9D8B030D-6E8A-4147-A177-3AD203B41FA5}">
                      <a16:colId xmlns:a16="http://schemas.microsoft.com/office/drawing/2014/main" val="20000"/>
                    </a:ext>
                  </a:extLst>
                </a:gridCol>
                <a:gridCol w="1640402">
                  <a:extLst>
                    <a:ext uri="{9D8B030D-6E8A-4147-A177-3AD203B41FA5}">
                      <a16:colId xmlns:a16="http://schemas.microsoft.com/office/drawing/2014/main" val="20001"/>
                    </a:ext>
                  </a:extLst>
                </a:gridCol>
                <a:gridCol w="1544588">
                  <a:extLst>
                    <a:ext uri="{9D8B030D-6E8A-4147-A177-3AD203B41FA5}">
                      <a16:colId xmlns:a16="http://schemas.microsoft.com/office/drawing/2014/main" val="3988695177"/>
                    </a:ext>
                  </a:extLst>
                </a:gridCol>
                <a:gridCol w="2073754">
                  <a:extLst>
                    <a:ext uri="{9D8B030D-6E8A-4147-A177-3AD203B41FA5}">
                      <a16:colId xmlns:a16="http://schemas.microsoft.com/office/drawing/2014/main" val="20002"/>
                    </a:ext>
                  </a:extLst>
                </a:gridCol>
              </a:tblGrid>
              <a:tr h="1033344">
                <a:tc>
                  <a:txBody>
                    <a:bodyPr/>
                    <a:lstStyle/>
                    <a:p>
                      <a:pPr marL="0" marR="0" algn="ctr">
                        <a:lnSpc>
                          <a:spcPct val="115000"/>
                        </a:lnSpc>
                        <a:spcBef>
                          <a:spcPts val="600"/>
                        </a:spcBef>
                        <a:spcAft>
                          <a:spcPts val="1200"/>
                        </a:spcAft>
                        <a:tabLst>
                          <a:tab pos="57150" algn="l"/>
                        </a:tabLst>
                      </a:pPr>
                      <a:r>
                        <a:rPr lang="en-US" sz="1400" dirty="0">
                          <a:effectLst/>
                        </a:rPr>
                        <a:t>Features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600"/>
                        </a:spcBef>
                        <a:spcAft>
                          <a:spcPts val="1200"/>
                        </a:spcAft>
                        <a:tabLst>
                          <a:tab pos="57150" algn="l"/>
                        </a:tabLst>
                      </a:pPr>
                      <a:r>
                        <a:rPr lang="en-US" sz="1400" dirty="0">
                          <a:effectLst/>
                        </a:rPr>
                        <a:t>Dairy Product</a:t>
                      </a:r>
                      <a:r>
                        <a:rPr lang="en-US" sz="1400" baseline="0" dirty="0">
                          <a:effectLst/>
                        </a:rPr>
                        <a:t> Services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600"/>
                        </a:spcBef>
                        <a:spcAft>
                          <a:spcPts val="1200"/>
                        </a:spcAft>
                        <a:tabLst>
                          <a:tab pos="57150" algn="l"/>
                        </a:tabLst>
                      </a:pPr>
                      <a:r>
                        <a:rPr lang="en-US" sz="1400" baseline="0" dirty="0">
                          <a:effectLst/>
                          <a:latin typeface="+mn-lt"/>
                          <a:ea typeface="Calibri" panose="020F0502020204030204" pitchFamily="34" charset="0"/>
                          <a:cs typeface="Times New Roman" panose="02020603050405020304" pitchFamily="18" charset="0"/>
                        </a:rPr>
                        <a:t>Farm </a:t>
                      </a:r>
                      <a:r>
                        <a:rPr lang="en-US" sz="1400" baseline="0" dirty="0" err="1">
                          <a:effectLst/>
                          <a:latin typeface="+mn-lt"/>
                          <a:ea typeface="Calibri" panose="020F0502020204030204" pitchFamily="34" charset="0"/>
                          <a:cs typeface="Times New Roman" panose="02020603050405020304" pitchFamily="18" charset="0"/>
                        </a:rPr>
                        <a:t>Ghar</a:t>
                      </a:r>
                      <a:endParaRPr lang="en-US" sz="1400" dirty="0">
                        <a:effectLst/>
                        <a:latin typeface="+mn-lt"/>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600"/>
                        </a:spcBef>
                        <a:spcAft>
                          <a:spcPts val="1200"/>
                        </a:spcAft>
                        <a:tabLst>
                          <a:tab pos="57150" algn="l"/>
                        </a:tabLst>
                      </a:pPr>
                      <a:r>
                        <a:rPr lang="en-US" sz="1400" dirty="0">
                          <a:effectLst/>
                        </a:rPr>
                        <a:t>Dairy Dreaming and Complain Service Facility App (Proposed)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0"/>
                  </a:ext>
                </a:extLst>
              </a:tr>
              <a:tr h="626646">
                <a:tc>
                  <a:txBody>
                    <a:bodyPr/>
                    <a:lstStyle/>
                    <a:p>
                      <a:pPr marL="0" marR="0" algn="ctr">
                        <a:lnSpc>
                          <a:spcPct val="115000"/>
                        </a:lnSpc>
                        <a:spcBef>
                          <a:spcPts val="600"/>
                        </a:spcBef>
                        <a:spcAft>
                          <a:spcPts val="1200"/>
                        </a:spcAft>
                        <a:tabLst>
                          <a:tab pos="57150" algn="l"/>
                        </a:tabLst>
                      </a:pPr>
                      <a:r>
                        <a:rPr lang="en-US" sz="1400" dirty="0">
                          <a:effectLst/>
                        </a:rPr>
                        <a:t>Online Delivery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600"/>
                        </a:spcBef>
                        <a:spcAft>
                          <a:spcPts val="1200"/>
                        </a:spcAft>
                        <a:buClrTx/>
                        <a:buSzTx/>
                        <a:buFontTx/>
                        <a:buNone/>
                        <a:tabLst>
                          <a:tab pos="57150" algn="l"/>
                        </a:tabLst>
                        <a:defRPr/>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1"/>
                  </a:ext>
                </a:extLst>
              </a:tr>
              <a:tr h="624808">
                <a:tc>
                  <a:txBody>
                    <a:bodyPr/>
                    <a:lstStyle/>
                    <a:p>
                      <a:pPr marL="0" marR="0" algn="ctr">
                        <a:lnSpc>
                          <a:spcPct val="115000"/>
                        </a:lnSpc>
                        <a:spcBef>
                          <a:spcPts val="600"/>
                        </a:spcBef>
                        <a:spcAft>
                          <a:spcPts val="1200"/>
                        </a:spcAft>
                        <a:tabLst>
                          <a:tab pos="57150" algn="l"/>
                        </a:tabLst>
                      </a:pPr>
                      <a:r>
                        <a:rPr lang="en-US" sz="1400" dirty="0">
                          <a:effectLst/>
                        </a:rPr>
                        <a:t>Offline Delivery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600"/>
                        </a:spcBef>
                        <a:spcAft>
                          <a:spcPts val="1200"/>
                        </a:spcAft>
                        <a:buClrTx/>
                        <a:buSzTx/>
                        <a:buFontTx/>
                        <a:buNone/>
                        <a:tabLst>
                          <a:tab pos="57150" algn="l"/>
                        </a:tabLst>
                        <a:defRPr/>
                      </a:pPr>
                      <a:r>
                        <a:rPr lang="en-US" sz="24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2"/>
                  </a:ext>
                </a:extLst>
              </a:tr>
              <a:tr h="577233">
                <a:tc>
                  <a:txBody>
                    <a:bodyPr/>
                    <a:lstStyle/>
                    <a:p>
                      <a:pPr marL="0" marR="0" algn="ctr">
                        <a:lnSpc>
                          <a:spcPct val="115000"/>
                        </a:lnSpc>
                        <a:spcBef>
                          <a:spcPts val="600"/>
                        </a:spcBef>
                        <a:spcAft>
                          <a:spcPts val="1200"/>
                        </a:spcAft>
                        <a:tabLst>
                          <a:tab pos="57150" algn="l"/>
                        </a:tabLst>
                      </a:pPr>
                      <a:r>
                        <a:rPr lang="en-US" sz="1400" dirty="0">
                          <a:effectLst/>
                        </a:rPr>
                        <a:t>Selling Milk of Different Nature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600"/>
                        </a:spcBef>
                        <a:spcAft>
                          <a:spcPts val="1200"/>
                        </a:spcAft>
                        <a:buClrTx/>
                        <a:buSzTx/>
                        <a:buFontTx/>
                        <a:buNone/>
                        <a:tabLst>
                          <a:tab pos="57150" algn="l"/>
                        </a:tabLst>
                        <a:defRPr/>
                      </a:pPr>
                      <a:r>
                        <a:rPr lang="en-US" sz="24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3"/>
                  </a:ext>
                </a:extLst>
              </a:tr>
              <a:tr h="643838">
                <a:tc>
                  <a:txBody>
                    <a:bodyPr/>
                    <a:lstStyle/>
                    <a:p>
                      <a:pPr marL="0" marR="0" algn="ctr">
                        <a:lnSpc>
                          <a:spcPct val="115000"/>
                        </a:lnSpc>
                        <a:spcBef>
                          <a:spcPts val="600"/>
                        </a:spcBef>
                        <a:spcAft>
                          <a:spcPts val="1200"/>
                        </a:spcAft>
                        <a:tabLst>
                          <a:tab pos="57150" algn="l"/>
                        </a:tabLst>
                      </a:pPr>
                      <a:r>
                        <a:rPr lang="en-US" sz="1400" dirty="0">
                          <a:effectLst/>
                        </a:rPr>
                        <a:t>Selling Animals of Different Nature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600"/>
                        </a:spcBef>
                        <a:spcAft>
                          <a:spcPts val="1200"/>
                        </a:spcAft>
                        <a:buClrTx/>
                        <a:buSzTx/>
                        <a:buFontTx/>
                        <a:buNone/>
                        <a:tabLst>
                          <a:tab pos="57150" algn="l"/>
                        </a:tabLst>
                        <a:defRPr/>
                      </a:pPr>
                      <a:r>
                        <a:rPr lang="en-US" sz="24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4"/>
                  </a:ext>
                </a:extLst>
              </a:tr>
              <a:tr h="871136">
                <a:tc>
                  <a:txBody>
                    <a:bodyPr/>
                    <a:lstStyle/>
                    <a:p>
                      <a:pPr marL="0" marR="0" algn="ctr">
                        <a:lnSpc>
                          <a:spcPct val="115000"/>
                        </a:lnSpc>
                        <a:spcBef>
                          <a:spcPts val="600"/>
                        </a:spcBef>
                        <a:spcAft>
                          <a:spcPts val="1200"/>
                        </a:spcAft>
                        <a:tabLst>
                          <a:tab pos="57150" algn="l"/>
                        </a:tabLst>
                      </a:pPr>
                      <a:r>
                        <a:rPr lang="en-US" sz="1400" dirty="0">
                          <a:effectLst/>
                        </a:rPr>
                        <a:t>Facility to Complain to Food Authority by the User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600"/>
                        </a:spcBef>
                        <a:spcAft>
                          <a:spcPts val="1200"/>
                        </a:spcAft>
                        <a:buClrTx/>
                        <a:buSzTx/>
                        <a:buFontTx/>
                        <a:buNone/>
                        <a:tabLst>
                          <a:tab pos="57150" algn="l"/>
                        </a:tabLst>
                        <a:defRPr/>
                      </a:pPr>
                      <a:r>
                        <a:rPr lang="en-US" sz="24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5"/>
                  </a:ext>
                </a:extLst>
              </a:tr>
              <a:tr h="871136">
                <a:tc>
                  <a:txBody>
                    <a:bodyPr/>
                    <a:lstStyle/>
                    <a:p>
                      <a:pPr marL="0" marR="0" algn="ctr">
                        <a:lnSpc>
                          <a:spcPct val="115000"/>
                        </a:lnSpc>
                        <a:spcBef>
                          <a:spcPts val="600"/>
                        </a:spcBef>
                        <a:spcAft>
                          <a:spcPts val="1200"/>
                        </a:spcAft>
                        <a:tabLst>
                          <a:tab pos="57150" algn="l"/>
                        </a:tabLst>
                      </a:pPr>
                      <a:r>
                        <a:rPr lang="en-US" sz="1400" dirty="0">
                          <a:effectLst/>
                        </a:rPr>
                        <a:t>Generating Token No. Automatically for Offline Delivery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1">
                        <a:lumMod val="50000"/>
                      </a:schemeClr>
                    </a:solidFill>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lvl="0" indent="0" algn="ctr" defTabSz="914400" rtl="0" eaLnBrk="1" fontAlgn="auto" latinLnBrk="0" hangingPunct="1">
                        <a:lnSpc>
                          <a:spcPct val="115000"/>
                        </a:lnSpc>
                        <a:spcBef>
                          <a:spcPts val="600"/>
                        </a:spcBef>
                        <a:spcAft>
                          <a:spcPts val="1200"/>
                        </a:spcAft>
                        <a:buClrTx/>
                        <a:buSzTx/>
                        <a:buFontTx/>
                        <a:buNone/>
                        <a:tabLst>
                          <a:tab pos="57150" algn="l"/>
                        </a:tabLst>
                        <a:defRPr/>
                      </a:pPr>
                      <a:r>
                        <a:rPr lang="en-US" sz="24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marR="0" algn="ctr">
                        <a:lnSpc>
                          <a:spcPct val="115000"/>
                        </a:lnSpc>
                        <a:spcBef>
                          <a:spcPts val="600"/>
                        </a:spcBef>
                        <a:spcAft>
                          <a:spcPts val="1200"/>
                        </a:spcAft>
                        <a:tabLst>
                          <a:tab pos="57150" algn="l"/>
                        </a:tabLst>
                      </a:pPr>
                      <a:r>
                        <a:rPr lang="en-US" sz="2800" dirty="0">
                          <a:effectLst/>
                          <a:latin typeface="Times New Roman" panose="02020603050405020304" pitchFamily="18" charset="0"/>
                          <a:cs typeface="Times New Roman" panose="02020603050405020304" pitchFamily="18" charset="0"/>
                        </a:rPr>
                        <a: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title"/>
          </p:nvPr>
        </p:nvSpPr>
        <p:spPr>
          <a:xfrm>
            <a:off x="457200" y="153989"/>
            <a:ext cx="8229600" cy="684211"/>
          </a:xfrm>
        </p:spPr>
        <p:txBody>
          <a:bodyPr>
            <a:normAutofit fontScale="90000"/>
          </a:bodyPr>
          <a:lstStyle/>
          <a:p>
            <a:r>
              <a:rPr lang="en-US" u="sng" dirty="0">
                <a:latin typeface="Times New Roman" pitchFamily="18" charset="0"/>
                <a:cs typeface="Times New Roman" pitchFamily="18" charset="0"/>
                <a:sym typeface="+mn-ea"/>
              </a:rPr>
              <a:t>Problem statement</a:t>
            </a:r>
            <a:endParaRPr lang="en-US" u="sng" dirty="0">
              <a:latin typeface="Times New Roman" pitchFamily="18" charset="0"/>
              <a:cs typeface="Times New Roman" pitchFamily="18" charset="0"/>
            </a:endParaRPr>
          </a:p>
        </p:txBody>
      </p:sp>
      <p:sp>
        <p:nvSpPr>
          <p:cNvPr id="18" name="Content Placeholder 2"/>
          <p:cNvSpPr>
            <a:spLocks noGrp="1"/>
          </p:cNvSpPr>
          <p:nvPr>
            <p:ph idx="1"/>
          </p:nvPr>
        </p:nvSpPr>
        <p:spPr>
          <a:xfrm>
            <a:off x="561841" y="958237"/>
            <a:ext cx="8124959" cy="4756763"/>
          </a:xfrm>
        </p:spPr>
        <p:txBody>
          <a:bodyPr>
            <a:normAutofit/>
          </a:bodyPr>
          <a:lstStyle/>
          <a:p>
            <a:pPr algn="just"/>
            <a:r>
              <a:rPr lang="en-IE" sz="1800" dirty="0">
                <a:latin typeface="Times New Roman" pitchFamily="18" charset="0"/>
                <a:cs typeface="Times New Roman" pitchFamily="18" charset="0"/>
              </a:rPr>
              <a:t>To provide an easy and predictive search of nearest farm on the basis of order via offline or online delivery.</a:t>
            </a:r>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To provide the facility to the user to complain to Food Authority in case he/she not satisfied with the quality/standard of milk.</a:t>
            </a:r>
          </a:p>
          <a:p>
            <a:pPr algn="just"/>
            <a:r>
              <a:rPr lang="en-US" sz="1800" dirty="0">
                <a:latin typeface="Times New Roman" pitchFamily="18" charset="0"/>
                <a:cs typeface="Times New Roman" pitchFamily="18" charset="0"/>
              </a:rPr>
              <a:t>The user will see the acknowledgement of his/her request quickly based on the nature of the order without visiting the farm first.</a:t>
            </a:r>
          </a:p>
          <a:p>
            <a:pPr algn="just"/>
            <a:r>
              <a:rPr lang="en-US" sz="1800" dirty="0">
                <a:latin typeface="Times New Roman" pitchFamily="18" charset="0"/>
                <a:cs typeface="Times New Roman" pitchFamily="18" charset="0"/>
              </a:rPr>
              <a:t>To provide facility to User to not only buy milk but also to buy the animal of particular kind and see its info such as image, price, age etc. as well.</a:t>
            </a:r>
          </a:p>
          <a:p>
            <a:pPr marL="0" indent="0" algn="just">
              <a:buNone/>
            </a:pPr>
            <a:r>
              <a:rPr lang="en-US" sz="1800" b="1" dirty="0">
                <a:latin typeface="Times New Roman" pitchFamily="18" charset="0"/>
                <a:cs typeface="Times New Roman" pitchFamily="18" charset="0"/>
              </a:rPr>
              <a:t>Problems:</a:t>
            </a:r>
          </a:p>
          <a:p>
            <a:pPr algn="just"/>
            <a:r>
              <a:rPr lang="en-US" sz="1800" dirty="0">
                <a:latin typeface="Times New Roman" pitchFamily="18" charset="0"/>
                <a:cs typeface="Times New Roman" pitchFamily="18" charset="0"/>
              </a:rPr>
              <a:t>Q.1. How to find approval/disapproval of user’s request of  milk or animal ?</a:t>
            </a:r>
          </a:p>
          <a:p>
            <a:pPr algn="just"/>
            <a:r>
              <a:rPr lang="en-US" sz="1800" dirty="0">
                <a:latin typeface="Times New Roman" pitchFamily="18" charset="0"/>
                <a:cs typeface="Times New Roman" pitchFamily="18" charset="0"/>
              </a:rPr>
              <a:t>Q.2. How to find nearest farm on the basis of User’s order?</a:t>
            </a:r>
          </a:p>
          <a:p>
            <a:pPr algn="just"/>
            <a:r>
              <a:rPr lang="en-US" sz="1800" dirty="0">
                <a:latin typeface="Times New Roman" pitchFamily="18" charset="0"/>
                <a:cs typeface="Times New Roman" pitchFamily="18" charset="0"/>
              </a:rPr>
              <a:t>Q.3. How the user will receive his/her order i.e., offline or online.</a:t>
            </a:r>
          </a:p>
          <a:p>
            <a:pPr algn="just"/>
            <a:r>
              <a:rPr lang="en-US" sz="1800" dirty="0">
                <a:latin typeface="Times New Roman" pitchFamily="18" charset="0"/>
                <a:cs typeface="Times New Roman" pitchFamily="18" charset="0"/>
              </a:rPr>
              <a:t>Q.4. How to Complain to Food Authority.</a:t>
            </a:r>
          </a:p>
        </p:txBody>
      </p:sp>
      <p:sp>
        <p:nvSpPr>
          <p:cNvPr id="16" name="Slide Number Placeholder 15"/>
          <p:cNvSpPr>
            <a:spLocks noGrp="1"/>
          </p:cNvSpPr>
          <p:nvPr>
            <p:ph type="sldNum" sz="quarter" idx="10"/>
          </p:nvPr>
        </p:nvSpPr>
        <p:spPr/>
        <p:txBody>
          <a:bodyPr/>
          <a:lstStyle/>
          <a:p>
            <a:fld id="{21BAB6EE-EAEA-4561-8880-8DF9D3AB286A}"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rgbClr val="FFC0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title"/>
          </p:nvPr>
        </p:nvSpPr>
        <p:spPr>
          <a:xfrm>
            <a:off x="381000" y="152400"/>
            <a:ext cx="8229600" cy="1143000"/>
          </a:xfrm>
        </p:spPr>
        <p:txBody>
          <a:bodyPr/>
          <a:lstStyle/>
          <a:p>
            <a:r>
              <a:rPr lang="en-US" u="sng" dirty="0">
                <a:latin typeface="Times New Roman" pitchFamily="18" charset="0"/>
                <a:cs typeface="Times New Roman" pitchFamily="18" charset="0"/>
                <a:sym typeface="+mn-ea"/>
              </a:rPr>
              <a:t>Objectives</a:t>
            </a:r>
            <a:r>
              <a:rPr lang="en-US" dirty="0">
                <a:latin typeface="Times New Roman" pitchFamily="18" charset="0"/>
                <a:cs typeface="Times New Roman" pitchFamily="18" charset="0"/>
                <a:sym typeface="+mn-ea"/>
              </a:rPr>
              <a:t> </a:t>
            </a:r>
            <a:endParaRPr lang="en-US" dirty="0">
              <a:latin typeface="Times New Roman" pitchFamily="18" charset="0"/>
              <a:cs typeface="Times New Roman" pitchFamily="18" charset="0"/>
            </a:endParaRPr>
          </a:p>
        </p:txBody>
      </p:sp>
      <p:sp>
        <p:nvSpPr>
          <p:cNvPr id="18" name="Content Placeholder 2"/>
          <p:cNvSpPr>
            <a:spLocks noGrp="1"/>
          </p:cNvSpPr>
          <p:nvPr>
            <p:ph idx="1"/>
          </p:nvPr>
        </p:nvSpPr>
        <p:spPr>
          <a:xfrm>
            <a:off x="609600" y="1143000"/>
            <a:ext cx="8001000" cy="4678363"/>
          </a:xfrm>
        </p:spPr>
        <p:txBody>
          <a:bodyPr>
            <a:normAutofit/>
          </a:bodyPr>
          <a:lstStyle/>
          <a:p>
            <a:pPr algn="just"/>
            <a:r>
              <a:rPr lang="en-IE" sz="1800" dirty="0">
                <a:latin typeface="Times New Roman" panose="02020603050405020304" pitchFamily="18" charset="0"/>
                <a:cs typeface="Times New Roman" panose="02020603050405020304" pitchFamily="18" charset="0"/>
              </a:rPr>
              <a:t>The main goal and objective of the application is to save user’s precious time by checking quickly the availability or unavailability of his/her request in the nearest current farm.</a:t>
            </a:r>
            <a:endParaRPr lang="en-US" sz="1800" dirty="0">
              <a:latin typeface="Times New Roman" panose="02020603050405020304" pitchFamily="18" charset="0"/>
              <a:cs typeface="Times New Roman" panose="02020603050405020304" pitchFamily="18" charset="0"/>
            </a:endParaRPr>
          </a:p>
          <a:p>
            <a:pPr algn="just"/>
            <a:r>
              <a:rPr lang="en-IE" sz="1800" dirty="0">
                <a:latin typeface="Times New Roman" panose="02020603050405020304" pitchFamily="18" charset="0"/>
                <a:cs typeface="Times New Roman" panose="02020603050405020304" pitchFamily="18" charset="0"/>
              </a:rPr>
              <a:t>To help the Farm Owner to hold the record of all the user’s requests in his/her database (Firebase).</a:t>
            </a:r>
            <a:endParaRPr lang="en-US" sz="1800" dirty="0">
              <a:latin typeface="Times New Roman" panose="02020603050405020304" pitchFamily="18" charset="0"/>
              <a:cs typeface="Times New Roman" panose="02020603050405020304" pitchFamily="18" charset="0"/>
            </a:endParaRPr>
          </a:p>
          <a:p>
            <a:pPr lvl="0" algn="just"/>
            <a:r>
              <a:rPr lang="en-US" sz="1800" dirty="0">
                <a:latin typeface="Times New Roman" panose="02020603050405020304" pitchFamily="18" charset="0"/>
                <a:cs typeface="Times New Roman" panose="02020603050405020304" pitchFamily="18" charset="0"/>
              </a:rPr>
              <a:t>To provide an online as well as offline delivery of the order to the user.</a:t>
            </a:r>
          </a:p>
          <a:p>
            <a:pPr lvl="0" algn="just"/>
            <a:r>
              <a:rPr lang="en-US" sz="1800" dirty="0">
                <a:latin typeface="Times New Roman" panose="02020603050405020304" pitchFamily="18" charset="0"/>
                <a:cs typeface="Times New Roman" panose="02020603050405020304" pitchFamily="18" charset="0"/>
              </a:rPr>
              <a:t>To provide the user, a facility to complain to Food Authority for the bad quality or standard of milk of particular farm.</a:t>
            </a:r>
          </a:p>
          <a:p>
            <a:pPr lvl="0" algn="just"/>
            <a:r>
              <a:rPr lang="en-US" sz="1800" dirty="0">
                <a:latin typeface="Times New Roman" panose="02020603050405020304" pitchFamily="18" charset="0"/>
                <a:cs typeface="Times New Roman" panose="02020603050405020304" pitchFamily="18" charset="0"/>
              </a:rPr>
              <a:t>To provide availability of the product 24/7 hours a day.</a:t>
            </a:r>
          </a:p>
          <a:p>
            <a:endParaRPr lang="en-US" sz="1800" dirty="0"/>
          </a:p>
        </p:txBody>
      </p:sp>
      <p:sp>
        <p:nvSpPr>
          <p:cNvPr id="16" name="Slide Number Placeholder 15"/>
          <p:cNvSpPr>
            <a:spLocks noGrp="1"/>
          </p:cNvSpPr>
          <p:nvPr>
            <p:ph type="sldNum" sz="quarter" idx="10"/>
          </p:nvPr>
        </p:nvSpPr>
        <p:spPr/>
        <p:txBody>
          <a:bodyPr/>
          <a:lstStyle/>
          <a:p>
            <a:fld id="{21BAB6EE-EAEA-4561-8880-8DF9D3AB286A}" type="slidenum">
              <a:rPr lang="en-US" smtClean="0"/>
              <a:pPr/>
              <a:t>9</a:t>
            </a:fld>
            <a:endParaRPr lang="en-US"/>
          </a:p>
        </p:txBody>
      </p:sp>
    </p:spTree>
  </p:cSld>
  <p:clrMapOvr>
    <a:masterClrMapping/>
  </p:clrMapOvr>
</p:sld>
</file>

<file path=ppt/theme/theme1.xml><?xml version="1.0" encoding="utf-8"?>
<a:theme xmlns:a="http://schemas.openxmlformats.org/drawingml/2006/main" name="Theme44">
  <a:themeElements>
    <a:clrScheme name="Digital Dots 2">
      <a:dk1>
        <a:srgbClr val="5B5B89"/>
      </a:dk1>
      <a:lt1>
        <a:srgbClr val="FFFFFF"/>
      </a:lt1>
      <a:dk2>
        <a:srgbClr val="666699"/>
      </a:dk2>
      <a:lt2>
        <a:srgbClr val="DFDEF6"/>
      </a:lt2>
      <a:accent1>
        <a:srgbClr val="6666FF"/>
      </a:accent1>
      <a:accent2>
        <a:srgbClr val="52527C"/>
      </a:accent2>
      <a:accent3>
        <a:srgbClr val="B8B8CA"/>
      </a:accent3>
      <a:accent4>
        <a:srgbClr val="DADADA"/>
      </a:accent4>
      <a:accent5>
        <a:srgbClr val="B8B8FF"/>
      </a:accent5>
      <a:accent6>
        <a:srgbClr val="494970"/>
      </a:accent6>
      <a:hlink>
        <a:srgbClr val="9999FF"/>
      </a:hlink>
      <a:folHlink>
        <a:srgbClr val="CCCCFF"/>
      </a:folHlink>
    </a:clrScheme>
    <a:fontScheme name="Digital Do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igital Dots 1">
        <a:dk1>
          <a:srgbClr val="00008A"/>
        </a:dk1>
        <a:lt1>
          <a:srgbClr val="FFFFFF"/>
        </a:lt1>
        <a:dk2>
          <a:srgbClr val="000099"/>
        </a:dk2>
        <a:lt2>
          <a:srgbClr val="FFFFFF"/>
        </a:lt2>
        <a:accent1>
          <a:srgbClr val="0099FF"/>
        </a:accent1>
        <a:accent2>
          <a:srgbClr val="00007A"/>
        </a:accent2>
        <a:accent3>
          <a:srgbClr val="AAAACA"/>
        </a:accent3>
        <a:accent4>
          <a:srgbClr val="DADADA"/>
        </a:accent4>
        <a:accent5>
          <a:srgbClr val="AACAFF"/>
        </a:accent5>
        <a:accent6>
          <a:srgbClr val="00006E"/>
        </a:accent6>
        <a:hlink>
          <a:srgbClr val="EAEAEA"/>
        </a:hlink>
        <a:folHlink>
          <a:srgbClr val="FFCC00"/>
        </a:folHlink>
      </a:clrScheme>
      <a:clrMap bg1="dk2" tx1="lt1" bg2="dk1" tx2="lt2" accent1="accent1" accent2="accent2" accent3="accent3" accent4="accent4" accent5="accent5" accent6="accent6" hlink="hlink" folHlink="folHlink"/>
    </a:extraClrScheme>
    <a:extraClrScheme>
      <a:clrScheme name="Digital Dots 2">
        <a:dk1>
          <a:srgbClr val="5B5B89"/>
        </a:dk1>
        <a:lt1>
          <a:srgbClr val="FFFFFF"/>
        </a:lt1>
        <a:dk2>
          <a:srgbClr val="666699"/>
        </a:dk2>
        <a:lt2>
          <a:srgbClr val="DFDEF6"/>
        </a:lt2>
        <a:accent1>
          <a:srgbClr val="6666FF"/>
        </a:accent1>
        <a:accent2>
          <a:srgbClr val="52527C"/>
        </a:accent2>
        <a:accent3>
          <a:srgbClr val="B8B8CA"/>
        </a:accent3>
        <a:accent4>
          <a:srgbClr val="DADADA"/>
        </a:accent4>
        <a:accent5>
          <a:srgbClr val="B8B8FF"/>
        </a:accent5>
        <a:accent6>
          <a:srgbClr val="494970"/>
        </a:accent6>
        <a:hlink>
          <a:srgbClr val="9999FF"/>
        </a:hlink>
        <a:folHlink>
          <a:srgbClr val="CCCCFF"/>
        </a:folHlink>
      </a:clrScheme>
      <a:clrMap bg1="dk2" tx1="lt1" bg2="dk1" tx2="lt2" accent1="accent1" accent2="accent2" accent3="accent3" accent4="accent4" accent5="accent5" accent6="accent6" hlink="hlink" folHlink="folHlink"/>
    </a:extraClrScheme>
    <a:extraClrScheme>
      <a:clrScheme name="Digital Dots 3">
        <a:dk1>
          <a:srgbClr val="700000"/>
        </a:dk1>
        <a:lt1>
          <a:srgbClr val="FFFFFF"/>
        </a:lt1>
        <a:dk2>
          <a:srgbClr val="800000"/>
        </a:dk2>
        <a:lt2>
          <a:srgbClr val="FFFFCC"/>
        </a:lt2>
        <a:accent1>
          <a:srgbClr val="BE7960"/>
        </a:accent1>
        <a:accent2>
          <a:srgbClr val="600000"/>
        </a:accent2>
        <a:accent3>
          <a:srgbClr val="C0AAAA"/>
        </a:accent3>
        <a:accent4>
          <a:srgbClr val="DADADA"/>
        </a:accent4>
        <a:accent5>
          <a:srgbClr val="DBBEB6"/>
        </a:accent5>
        <a:accent6>
          <a:srgbClr val="560000"/>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gital Dots 4">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3F3F3"/>
        </a:accent5>
        <a:accent6>
          <a:srgbClr val="B0A36A"/>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Digital Dots 5">
        <a:dk1>
          <a:srgbClr val="5B5E52"/>
        </a:dk1>
        <a:lt1>
          <a:srgbClr val="FFFFFF"/>
        </a:lt1>
        <a:dk2>
          <a:srgbClr val="686B5D"/>
        </a:dk2>
        <a:lt2>
          <a:srgbClr val="CCD5C7"/>
        </a:lt2>
        <a:accent1>
          <a:srgbClr val="809EA8"/>
        </a:accent1>
        <a:accent2>
          <a:srgbClr val="4F5147"/>
        </a:accent2>
        <a:accent3>
          <a:srgbClr val="B9BAB6"/>
        </a:accent3>
        <a:accent4>
          <a:srgbClr val="DADADA"/>
        </a:accent4>
        <a:accent5>
          <a:srgbClr val="C0CCD1"/>
        </a:accent5>
        <a:accent6>
          <a:srgbClr val="47493F"/>
        </a:accent6>
        <a:hlink>
          <a:srgbClr val="AAA854"/>
        </a:hlink>
        <a:folHlink>
          <a:srgbClr val="E1D09F"/>
        </a:folHlink>
      </a:clrScheme>
      <a:clrMap bg1="dk2" tx1="lt1" bg2="dk1" tx2="lt2" accent1="accent1" accent2="accent2" accent3="accent3" accent4="accent4" accent5="accent5" accent6="accent6" hlink="hlink" folHlink="folHlink"/>
    </a:extraClrScheme>
    <a:extraClrScheme>
      <a:clrScheme name="Digital Dots 6">
        <a:dk1>
          <a:srgbClr val="46532B"/>
        </a:dk1>
        <a:lt1>
          <a:srgbClr val="FFFFFF"/>
        </a:lt1>
        <a:dk2>
          <a:srgbClr val="4E5D31"/>
        </a:dk2>
        <a:lt2>
          <a:srgbClr val="FFFFCC"/>
        </a:lt2>
        <a:accent1>
          <a:srgbClr val="8F8C00"/>
        </a:accent1>
        <a:accent2>
          <a:srgbClr val="424F29"/>
        </a:accent2>
        <a:accent3>
          <a:srgbClr val="B2B6AD"/>
        </a:accent3>
        <a:accent4>
          <a:srgbClr val="DADADA"/>
        </a:accent4>
        <a:accent5>
          <a:srgbClr val="C6C5AA"/>
        </a:accent5>
        <a:accent6>
          <a:srgbClr val="3B4724"/>
        </a:accent6>
        <a:hlink>
          <a:srgbClr val="33CC33"/>
        </a:hlink>
        <a:folHlink>
          <a:srgbClr val="00A1B2"/>
        </a:folHlink>
      </a:clrScheme>
      <a:clrMap bg1="dk2" tx1="lt1" bg2="dk1" tx2="lt2" accent1="accent1" accent2="accent2" accent3="accent3" accent4="accent4" accent5="accent5" accent6="accent6" hlink="hlink" folHlink="folHlink"/>
    </a:extraClrScheme>
    <a:extraClrScheme>
      <a:clrScheme name="Digital Dots 7">
        <a:dk1>
          <a:srgbClr val="007673"/>
        </a:dk1>
        <a:lt1>
          <a:srgbClr val="FFFFFF"/>
        </a:lt1>
        <a:dk2>
          <a:srgbClr val="008080"/>
        </a:dk2>
        <a:lt2>
          <a:srgbClr val="FFFF99"/>
        </a:lt2>
        <a:accent1>
          <a:srgbClr val="33CCCC"/>
        </a:accent1>
        <a:accent2>
          <a:srgbClr val="006462"/>
        </a:accent2>
        <a:accent3>
          <a:srgbClr val="AAC0C0"/>
        </a:accent3>
        <a:accent4>
          <a:srgbClr val="DADADA"/>
        </a:accent4>
        <a:accent5>
          <a:srgbClr val="ADE2E2"/>
        </a:accent5>
        <a:accent6>
          <a:srgbClr val="005A58"/>
        </a:accent6>
        <a:hlink>
          <a:srgbClr val="FFCC00"/>
        </a:hlink>
        <a:folHlink>
          <a:srgbClr val="CC3300"/>
        </a:folHlink>
      </a:clrScheme>
      <a:clrMap bg1="dk2" tx1="lt1" bg2="dk1" tx2="lt2" accent1="accent1" accent2="accent2" accent3="accent3" accent4="accent4" accent5="accent5" accent6="accent6" hlink="hlink" folHlink="folHlink"/>
    </a:extraClrScheme>
    <a:extraClrScheme>
      <a:clrScheme name="Digital Dots 8">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BA8A6"/>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Digital Dots 9">
        <a:dk1>
          <a:srgbClr val="000000"/>
        </a:dk1>
        <a:lt1>
          <a:srgbClr val="EAEAEA"/>
        </a:lt1>
        <a:dk2>
          <a:srgbClr val="000000"/>
        </a:dk2>
        <a:lt2>
          <a:srgbClr val="D1D1D1"/>
        </a:lt2>
        <a:accent1>
          <a:srgbClr val="CCECFF"/>
        </a:accent1>
        <a:accent2>
          <a:srgbClr val="B2B2B2"/>
        </a:accent2>
        <a:accent3>
          <a:srgbClr val="F3F3F3"/>
        </a:accent3>
        <a:accent4>
          <a:srgbClr val="000000"/>
        </a:accent4>
        <a:accent5>
          <a:srgbClr val="E2F4FF"/>
        </a:accent5>
        <a:accent6>
          <a:srgbClr val="A1A1A1"/>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44" id="{17110F90-1EEA-432B-B04A-6DBB691674C1}" vid="{729DADA3-6A7C-481F-823E-C61D3893A1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Theme44</Template>
  <TotalTime>1266</TotalTime>
  <Words>2125</Words>
  <Application>Microsoft Office PowerPoint</Application>
  <PresentationFormat>On-screen Show (4:3)</PresentationFormat>
  <Paragraphs>278</Paragraphs>
  <Slides>40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Agency FB</vt:lpstr>
      <vt:lpstr>Arial</vt:lpstr>
      <vt:lpstr>Calibri</vt:lpstr>
      <vt:lpstr>Times New Roman</vt:lpstr>
      <vt:lpstr>Wingdings</vt:lpstr>
      <vt:lpstr>Theme44</vt:lpstr>
      <vt:lpstr>PowerPoint Presentation</vt:lpstr>
      <vt:lpstr>Dairy Dreaming and Complain Service Facility App</vt:lpstr>
      <vt:lpstr>Outline</vt:lpstr>
      <vt:lpstr>Introduction   </vt:lpstr>
      <vt:lpstr>Working flow</vt:lpstr>
      <vt:lpstr>Working flow</vt:lpstr>
      <vt:lpstr>Applications and Comparison Table</vt:lpstr>
      <vt:lpstr>Problem statement</vt:lpstr>
      <vt:lpstr>Objectives </vt:lpstr>
      <vt:lpstr>Splash Screen</vt:lpstr>
      <vt:lpstr>Switch Board</vt:lpstr>
      <vt:lpstr> Interfaces</vt:lpstr>
      <vt:lpstr> Interfaces</vt:lpstr>
      <vt:lpstr> Filling Credentials</vt:lpstr>
      <vt:lpstr> Filling Credentials</vt:lpstr>
      <vt:lpstr> Interfaces</vt:lpstr>
      <vt:lpstr> Interfaces</vt:lpstr>
      <vt:lpstr> Interfaces</vt:lpstr>
      <vt:lpstr> Interfaces</vt:lpstr>
      <vt:lpstr> Interfaces</vt:lpstr>
      <vt:lpstr> Interfaces</vt:lpstr>
      <vt:lpstr> Interfaces</vt:lpstr>
      <vt:lpstr> Interfaces</vt:lpstr>
      <vt:lpstr> Interfaces</vt:lpstr>
      <vt:lpstr> Interfaces</vt:lpstr>
      <vt:lpstr> Interfaces</vt:lpstr>
      <vt:lpstr> Interfaces</vt:lpstr>
      <vt:lpstr> Interfaces</vt:lpstr>
      <vt:lpstr> Interfaces</vt:lpstr>
      <vt:lpstr> Interfaces</vt:lpstr>
      <vt:lpstr> Interfaces</vt:lpstr>
      <vt:lpstr> Interfaces</vt:lpstr>
      <vt:lpstr> Interfaces</vt:lpstr>
      <vt:lpstr> Interfaces</vt:lpstr>
      <vt:lpstr>Development Requirements</vt:lpstr>
      <vt:lpstr>Rationale behind Selected Methodology</vt:lpstr>
      <vt:lpstr>Modern tools </vt:lpstr>
      <vt:lpstr>Benefits </vt:lpstr>
      <vt:lpstr>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Prince</dc:creator>
  <cp:lastModifiedBy>Nauman Shehzad</cp:lastModifiedBy>
  <cp:revision>369</cp:revision>
  <dcterms:created xsi:type="dcterms:W3CDTF">2014-09-12T06:08:00Z</dcterms:created>
  <dcterms:modified xsi:type="dcterms:W3CDTF">2021-06-11T11:31:46Z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